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6" r:id="rId3"/>
    <p:sldId id="268" r:id="rId4"/>
  </p:sldIdLst>
  <p:sldSz cx="10691813" cy="7559675"/>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368" userDrawn="1">
          <p15:clr>
            <a:srgbClr val="A4A3A4"/>
          </p15:clr>
        </p15:guide>
        <p15:guide id="2"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30" y="102"/>
      </p:cViewPr>
      <p:guideLst>
        <p:guide pos="3368"/>
        <p:guide orient="horz" pos="2381"/>
      </p:guideLst>
    </p:cSldViewPr>
  </p:slideViewPr>
  <p:notesTextViewPr>
    <p:cViewPr>
      <p:scale>
        <a:sx n="1" d="1"/>
        <a:sy n="1" d="1"/>
      </p:scale>
      <p:origin x="0" y="0"/>
    </p:cViewPr>
  </p:notesTextViewPr>
  <p:notesViewPr>
    <p:cSldViewPr snapToGrid="0">
      <p:cViewPr varScale="1">
        <p:scale>
          <a:sx n="88" d="100"/>
          <a:sy n="88" d="100"/>
        </p:scale>
        <p:origin x="38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6BE3A-4CEA-4D14-BB05-72F1D842E775}" type="doc">
      <dgm:prSet loTypeId="urn:microsoft.com/office/officeart/2005/8/layout/radial3" loCatId="cycle" qsTypeId="urn:microsoft.com/office/officeart/2005/8/quickstyle/simple3" qsCatId="simple" csTypeId="urn:microsoft.com/office/officeart/2005/8/colors/colorful2" csCatId="colorful" phldr="1"/>
      <dgm:spPr/>
      <dgm:t>
        <a:bodyPr/>
        <a:lstStyle/>
        <a:p>
          <a:endParaRPr kumimoji="1" lang="ja-JP"/>
        </a:p>
      </dgm:t>
    </dgm:pt>
    <dgm:pt modelId="{7B44C618-80F0-432C-B8EA-DBB6444C6BC3}">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終活</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99B9437D-CFC8-4B39-8D2F-D89874FE6A07}" type="parTrans" cxnId="{ADC5C8DB-96BD-4664-8E49-55E7DB8AC26A}">
      <dgm:prSet/>
      <dgm:spPr/>
      <dgm:t>
        <a:bodyPr/>
        <a:lstStyle/>
        <a:p>
          <a:endParaRPr kumimoji="1" lang="ja-JP"/>
        </a:p>
      </dgm:t>
    </dgm:pt>
    <dgm:pt modelId="{0C4F743D-34CE-4BDD-B956-A8BD75ECFBE7}" type="sibTrans" cxnId="{ADC5C8DB-96BD-4664-8E49-55E7DB8AC26A}">
      <dgm:prSet/>
      <dgm:spPr/>
      <dgm:t>
        <a:bodyPr/>
        <a:lstStyle/>
        <a:p>
          <a:endParaRPr kumimoji="1" lang="ja-JP"/>
        </a:p>
      </dgm:t>
    </dgm:pt>
    <dgm:pt modelId="{5834E4E2-FED9-4F2E-9623-C1E5176729BE}">
      <dgm:prSet phldrT="[テキスト]"/>
      <dgm:spPr/>
      <dgm:t>
        <a:bodyPr/>
        <a:lstStyle/>
        <a:p>
          <a:endParaRPr kumimoji="1" lang="ja-JP"/>
        </a:p>
      </dgm:t>
    </dgm:pt>
    <dgm:pt modelId="{8D0103B2-9290-43A0-B2BB-902C5C4138D3}" type="parTrans" cxnId="{C23B0B31-5276-489F-B2B9-456F3BD9950A}">
      <dgm:prSet/>
      <dgm:spPr/>
      <dgm:t>
        <a:bodyPr/>
        <a:lstStyle/>
        <a:p>
          <a:endParaRPr kumimoji="1" lang="ja-JP"/>
        </a:p>
      </dgm:t>
    </dgm:pt>
    <dgm:pt modelId="{EED7B874-C0AB-49BC-A976-A5513FC3BCBF}" type="sibTrans" cxnId="{C23B0B31-5276-489F-B2B9-456F3BD9950A}">
      <dgm:prSet/>
      <dgm:spPr/>
      <dgm:t>
        <a:bodyPr/>
        <a:lstStyle/>
        <a:p>
          <a:endParaRPr kumimoji="1" lang="ja-JP"/>
        </a:p>
      </dgm:t>
    </dgm:pt>
    <dgm:pt modelId="{BBBF3AEB-EC95-4202-AB1D-BFBB438F57AE}">
      <dgm:prSet phldrT="[テキスト]"/>
      <dgm:spPr/>
      <dgm:t>
        <a:bodyPr/>
        <a:lstStyle/>
        <a:p>
          <a:endParaRPr kumimoji="1" lang="ja-JP"/>
        </a:p>
      </dgm:t>
    </dgm:pt>
    <dgm:pt modelId="{D18EBBF3-D49B-49B9-99E7-37D272A870DB}" type="parTrans" cxnId="{6B22594B-E0E3-4A01-A2C2-B1DED8BEAFF4}">
      <dgm:prSet/>
      <dgm:spPr/>
      <dgm:t>
        <a:bodyPr/>
        <a:lstStyle/>
        <a:p>
          <a:endParaRPr kumimoji="1" lang="ja-JP"/>
        </a:p>
      </dgm:t>
    </dgm:pt>
    <dgm:pt modelId="{F28AE709-2001-4E37-B49E-45E1AA67F0E7}" type="sibTrans" cxnId="{6B22594B-E0E3-4A01-A2C2-B1DED8BEAFF4}">
      <dgm:prSet/>
      <dgm:spPr/>
      <dgm:t>
        <a:bodyPr/>
        <a:lstStyle/>
        <a:p>
          <a:endParaRPr kumimoji="1" lang="ja-JP"/>
        </a:p>
      </dgm:t>
    </dgm:pt>
    <dgm:pt modelId="{48EDF3CA-955C-4E82-A310-D07F781525CE}">
      <dgm:prSet phldrT="[テキスト]"/>
      <dgm:spPr/>
      <dgm:t>
        <a:bodyPr/>
        <a:lstStyle/>
        <a:p>
          <a:endParaRPr kumimoji="1" lang="ja-JP" dirty="0"/>
        </a:p>
      </dgm:t>
    </dgm:pt>
    <dgm:pt modelId="{3850EEFE-3A49-4E28-BED5-C05B08DB132F}" type="parTrans" cxnId="{16524979-7422-4F67-AAB0-ACB46C68F584}">
      <dgm:prSet/>
      <dgm:spPr/>
      <dgm:t>
        <a:bodyPr/>
        <a:lstStyle/>
        <a:p>
          <a:endParaRPr kumimoji="1" lang="ja-JP"/>
        </a:p>
      </dgm:t>
    </dgm:pt>
    <dgm:pt modelId="{3C54784A-0795-40D6-B82A-C39BFE847A33}" type="sibTrans" cxnId="{16524979-7422-4F67-AAB0-ACB46C68F584}">
      <dgm:prSet/>
      <dgm:spPr/>
      <dgm:t>
        <a:bodyPr/>
        <a:lstStyle/>
        <a:p>
          <a:endParaRPr kumimoji="1" lang="ja-JP"/>
        </a:p>
      </dgm:t>
    </dgm:pt>
    <dgm:pt modelId="{97B7E203-F052-4671-82E3-8B6E7513646E}">
      <dgm:prSet phldrT="[テキスト]"/>
      <dgm:spPr/>
      <dgm:t>
        <a:bodyPr/>
        <a:lstStyle/>
        <a:p>
          <a:endParaRPr kumimoji="1" lang="ja-JP"/>
        </a:p>
      </dgm:t>
    </dgm:pt>
    <dgm:pt modelId="{B1F93921-C084-47D5-BAF0-E976BA92CDBC}" type="parTrans" cxnId="{32E0555A-2109-4C80-8202-1BD2F8E09A12}">
      <dgm:prSet/>
      <dgm:spPr/>
      <dgm:t>
        <a:bodyPr/>
        <a:lstStyle/>
        <a:p>
          <a:endParaRPr kumimoji="1" lang="ja-JP"/>
        </a:p>
      </dgm:t>
    </dgm:pt>
    <dgm:pt modelId="{3700239C-D67E-4039-919D-AE403B484DD5}" type="sibTrans" cxnId="{32E0555A-2109-4C80-8202-1BD2F8E09A12}">
      <dgm:prSet/>
      <dgm:spPr/>
      <dgm:t>
        <a:bodyPr/>
        <a:lstStyle/>
        <a:p>
          <a:endParaRPr kumimoji="1" lang="ja-JP"/>
        </a:p>
      </dgm:t>
    </dgm:pt>
    <dgm:pt modelId="{D8C0B7C6-6BBF-437F-8202-84C3648D3191}">
      <dgm:prSet phldrT="[テキスト]"/>
      <dgm:spPr/>
      <dgm:t>
        <a:bodyPr/>
        <a:lstStyle/>
        <a:p>
          <a:endParaRPr kumimoji="1" lang="ja-JP"/>
        </a:p>
      </dgm:t>
    </dgm:pt>
    <dgm:pt modelId="{8C21EB35-69D8-437C-A38C-A707D119F490}" type="parTrans" cxnId="{3CFC6826-BD12-470A-8846-1C2B7DAFA1D8}">
      <dgm:prSet/>
      <dgm:spPr/>
      <dgm:t>
        <a:bodyPr/>
        <a:lstStyle/>
        <a:p>
          <a:endParaRPr kumimoji="1" lang="ja-JP"/>
        </a:p>
      </dgm:t>
    </dgm:pt>
    <dgm:pt modelId="{B31B31E4-4D61-41BC-9CF7-16D49C3F9B49}" type="sibTrans" cxnId="{3CFC6826-BD12-470A-8846-1C2B7DAFA1D8}">
      <dgm:prSet/>
      <dgm:spPr/>
      <dgm:t>
        <a:bodyPr/>
        <a:lstStyle/>
        <a:p>
          <a:endParaRPr kumimoji="1" lang="ja-JP"/>
        </a:p>
      </dgm:t>
    </dgm:pt>
    <dgm:pt modelId="{8A33BA85-A636-4540-8371-5246FFE1C87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遺言書の作成サポート</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80BE666F-BCF6-4292-A024-9FE0A58FDFA2}" type="parTrans" cxnId="{FE675139-7E53-4CDF-AE92-FC9FB32AF926}">
      <dgm:prSet/>
      <dgm:spPr/>
      <dgm:t>
        <a:bodyPr/>
        <a:lstStyle/>
        <a:p>
          <a:endParaRPr kumimoji="1" lang="ja-JP"/>
        </a:p>
      </dgm:t>
    </dgm:pt>
    <dgm:pt modelId="{91895FD4-2F79-4584-83EC-99800EFE631B}" type="sibTrans" cxnId="{FE675139-7E53-4CDF-AE92-FC9FB32AF926}">
      <dgm:prSet/>
      <dgm:spPr/>
      <dgm:t>
        <a:bodyPr/>
        <a:lstStyle/>
        <a:p>
          <a:endParaRPr kumimoji="1" lang="ja-JP"/>
        </a:p>
      </dgm:t>
    </dgm:pt>
    <dgm:pt modelId="{362D6A0E-773E-4E7D-9364-40FDE87F2BE0}">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金銭管理</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85E0603D-BFBD-4148-92AB-BFB8D40D3BA4}" type="parTrans" cxnId="{72D8EEA1-DACB-4AA5-BD4F-321FE51B8776}">
      <dgm:prSet/>
      <dgm:spPr/>
      <dgm:t>
        <a:bodyPr/>
        <a:lstStyle/>
        <a:p>
          <a:endParaRPr kumimoji="1" lang="ja-JP"/>
        </a:p>
      </dgm:t>
    </dgm:pt>
    <dgm:pt modelId="{8461864B-9B28-4D6E-9DD5-34E846F1F41C}" type="sibTrans" cxnId="{72D8EEA1-DACB-4AA5-BD4F-321FE51B8776}">
      <dgm:prSet/>
      <dgm:spPr/>
      <dgm:t>
        <a:bodyPr/>
        <a:lstStyle/>
        <a:p>
          <a:endParaRPr kumimoji="1" lang="ja-JP"/>
        </a:p>
      </dgm:t>
    </dgm:pt>
    <dgm:pt modelId="{AC768ACE-0052-40A8-AF90-C9BAE2ECD6B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医療・介護のサポート、看取り</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4FDD42E2-922C-4F6C-8CEB-3470DEA6D6CB}" type="parTrans" cxnId="{7B5C1A1C-E3FA-465A-AD95-A609E0CF28E1}">
      <dgm:prSet/>
      <dgm:spPr/>
      <dgm:t>
        <a:bodyPr/>
        <a:lstStyle/>
        <a:p>
          <a:endParaRPr kumimoji="1" lang="ja-JP"/>
        </a:p>
      </dgm:t>
    </dgm:pt>
    <dgm:pt modelId="{19446A0A-AAD4-49FF-8953-24C84DD68547}" type="sibTrans" cxnId="{7B5C1A1C-E3FA-465A-AD95-A609E0CF28E1}">
      <dgm:prSet/>
      <dgm:spPr/>
      <dgm:t>
        <a:bodyPr/>
        <a:lstStyle/>
        <a:p>
          <a:endParaRPr kumimoji="1" lang="ja-JP"/>
        </a:p>
      </dgm:t>
    </dgm:pt>
    <dgm:pt modelId="{865C2EE7-7EE5-486F-A33A-5087EF8DC4AC}">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火葬の手続き・事務手続き</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487C535E-AEBC-4414-BEB6-A24EE86150BD}" type="parTrans" cxnId="{2FFEBC24-0D62-4BC4-B03B-E18D37ED5A56}">
      <dgm:prSet/>
      <dgm:spPr/>
      <dgm:t>
        <a:bodyPr/>
        <a:lstStyle/>
        <a:p>
          <a:endParaRPr kumimoji="1" lang="ja-JP"/>
        </a:p>
      </dgm:t>
    </dgm:pt>
    <dgm:pt modelId="{3CFA33D2-B4E7-43C8-AEC2-F33D6D3AF23E}" type="sibTrans" cxnId="{2FFEBC24-0D62-4BC4-B03B-E18D37ED5A56}">
      <dgm:prSet/>
      <dgm:spPr/>
      <dgm:t>
        <a:bodyPr/>
        <a:lstStyle/>
        <a:p>
          <a:endParaRPr kumimoji="1" lang="ja-JP"/>
        </a:p>
      </dgm:t>
    </dgm:pt>
    <dgm:pt modelId="{B0818C9F-670D-4964-80D6-A5B33D3DB4BA}">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葬儀・納骨まで（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3AF897C6-4C2A-492C-B9AA-065A2AA9B920}" type="parTrans" cxnId="{CC740EAC-8FE2-4271-BCA4-CCF00DB72A70}">
      <dgm:prSet/>
      <dgm:spPr/>
      <dgm:t>
        <a:bodyPr/>
        <a:lstStyle/>
        <a:p>
          <a:endParaRPr kumimoji="1" lang="ja-JP"/>
        </a:p>
      </dgm:t>
    </dgm:pt>
    <dgm:pt modelId="{F0FED30C-CD15-4D91-9A6B-0781A00AE3F0}" type="sibTrans" cxnId="{CC740EAC-8FE2-4271-BCA4-CCF00DB72A70}">
      <dgm:prSet/>
      <dgm:spPr/>
      <dgm:t>
        <a:bodyPr/>
        <a:lstStyle/>
        <a:p>
          <a:endParaRPr kumimoji="1" lang="ja-JP"/>
        </a:p>
      </dgm:t>
    </dgm:pt>
    <dgm:pt modelId="{273169CC-0139-4860-9612-F9C59A3F628C}">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お支払い等事務手続き</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9DDCAEDB-328D-4406-9EA8-D5916422E3AB}" type="parTrans" cxnId="{AD7AA40A-E8E1-4FB4-B6DF-2794796F5067}">
      <dgm:prSet/>
      <dgm:spPr/>
      <dgm:t>
        <a:bodyPr/>
        <a:lstStyle/>
        <a:p>
          <a:endParaRPr kumimoji="1" lang="ja-JP" altLang="en-US"/>
        </a:p>
      </dgm:t>
    </dgm:pt>
    <dgm:pt modelId="{E7B6B6E0-8C1B-4322-9F68-DEC7055A0430}" type="sibTrans" cxnId="{AD7AA40A-E8E1-4FB4-B6DF-2794796F5067}">
      <dgm:prSet/>
      <dgm:spPr/>
      <dgm:t>
        <a:bodyPr/>
        <a:lstStyle/>
        <a:p>
          <a:endParaRPr kumimoji="1" lang="ja-JP" altLang="en-US"/>
        </a:p>
      </dgm:t>
    </dgm:pt>
    <dgm:pt modelId="{DCE67BD9-71DC-4662-AEB8-F36334888C3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生活支援（買い物～食料支援）</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3EF78E5E-8BBD-47FE-8CF6-1A4B32A5E210}" type="parTrans" cxnId="{00437282-0DE3-4DE7-A1B7-0FDB2050560C}">
      <dgm:prSet/>
      <dgm:spPr/>
      <dgm:t>
        <a:bodyPr/>
        <a:lstStyle/>
        <a:p>
          <a:endParaRPr kumimoji="1" lang="ja-JP" altLang="en-US"/>
        </a:p>
      </dgm:t>
    </dgm:pt>
    <dgm:pt modelId="{3CF36625-6908-413E-AE4E-761F2261AA33}" type="sibTrans" cxnId="{00437282-0DE3-4DE7-A1B7-0FDB2050560C}">
      <dgm:prSet/>
      <dgm:spPr/>
      <dgm:t>
        <a:bodyPr/>
        <a:lstStyle/>
        <a:p>
          <a:endParaRPr kumimoji="1" lang="ja-JP" altLang="en-US"/>
        </a:p>
      </dgm:t>
    </dgm:pt>
    <dgm:pt modelId="{492B256A-14AE-44AC-AB9A-6FE42685B4A0}">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病院・介護・死亡後の各種事務手続き</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ECF4CFC4-269F-4C14-8DD5-5C78E7A6278C}" type="parTrans" cxnId="{3FB019DA-2BC2-4978-9BFA-B8159C9C17CC}">
      <dgm:prSet/>
      <dgm:spPr/>
      <dgm:t>
        <a:bodyPr/>
        <a:lstStyle/>
        <a:p>
          <a:endParaRPr kumimoji="1" lang="ja-JP" altLang="en-US"/>
        </a:p>
      </dgm:t>
    </dgm:pt>
    <dgm:pt modelId="{24E5AD96-ECB2-4C2D-935E-DA526238BC96}" type="sibTrans" cxnId="{3FB019DA-2BC2-4978-9BFA-B8159C9C17CC}">
      <dgm:prSet/>
      <dgm:spPr/>
      <dgm:t>
        <a:bodyPr/>
        <a:lstStyle/>
        <a:p>
          <a:endParaRPr kumimoji="1" lang="ja-JP" altLang="en-US"/>
        </a:p>
      </dgm:t>
    </dgm:pt>
    <dgm:pt modelId="{FF014999-D39D-461D-99C4-063FBA77E79A}">
      <dgm:prSet phldrT="[テキスト]"/>
      <dgm:spPr/>
      <dgm:t>
        <a:bodyPr/>
        <a:lstStyle/>
        <a:p>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F0247A71-50A0-456E-A38F-0DD9A575E256}" type="parTrans" cxnId="{49CF2BEE-2F9C-4DA6-8AA5-062CA6AAAAF0}">
      <dgm:prSet/>
      <dgm:spPr/>
      <dgm:t>
        <a:bodyPr/>
        <a:lstStyle/>
        <a:p>
          <a:endParaRPr kumimoji="1" lang="ja-JP" altLang="en-US"/>
        </a:p>
      </dgm:t>
    </dgm:pt>
    <dgm:pt modelId="{C88E8EE8-854B-42E8-ACA4-10D0A7DF61AF}" type="sibTrans" cxnId="{49CF2BEE-2F9C-4DA6-8AA5-062CA6AAAAF0}">
      <dgm:prSet/>
      <dgm:spPr/>
      <dgm:t>
        <a:bodyPr/>
        <a:lstStyle/>
        <a:p>
          <a:endParaRPr kumimoji="1" lang="ja-JP" altLang="en-US"/>
        </a:p>
      </dgm:t>
    </dgm:pt>
    <dgm:pt modelId="{559E12BC-4FC0-475F-9855-A2E50CFB073B}">
      <dgm:prSet phldrT="[テキスト]"/>
      <dgm:spPr/>
      <dgm:t>
        <a:bodyPr/>
        <a:lstStyle/>
        <a:p>
          <a:r>
            <a:rPr kumimoji="1" lang="ja-JP" altLang="en-US" dirty="0" smtClean="0">
              <a:solidFill>
                <a:schemeClr val="accent6"/>
              </a:solidFill>
              <a:latin typeface="Meiryo UI" panose="020B0604030504040204" pitchFamily="50" charset="-128"/>
              <a:ea typeface="Meiryo UI" panose="020B0604030504040204" pitchFamily="50" charset="-128"/>
              <a:cs typeface="Meiryo UI" panose="020B0604030504040204" pitchFamily="50" charset="-128"/>
            </a:rPr>
            <a:t>最後はバラ色の人生</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4953D838-0BA1-4DCF-9EAF-F95E082856F7}" type="parTrans" cxnId="{D52EE7B9-41A9-493F-BF67-E83E1FBA431C}">
      <dgm:prSet/>
      <dgm:spPr/>
      <dgm:t>
        <a:bodyPr/>
        <a:lstStyle/>
        <a:p>
          <a:endParaRPr kumimoji="1" lang="ja-JP" altLang="en-US"/>
        </a:p>
      </dgm:t>
    </dgm:pt>
    <dgm:pt modelId="{872D55A0-98DD-4561-9408-04CC1500F929}" type="sibTrans" cxnId="{D52EE7B9-41A9-493F-BF67-E83E1FBA431C}">
      <dgm:prSet/>
      <dgm:spPr/>
      <dgm:t>
        <a:bodyPr/>
        <a:lstStyle/>
        <a:p>
          <a:endParaRPr kumimoji="1" lang="ja-JP" altLang="en-US"/>
        </a:p>
      </dgm:t>
    </dgm:pt>
    <dgm:pt modelId="{5FC5BF31-9729-4CB7-9B0E-68C59794FAD2}" type="pres">
      <dgm:prSet presAssocID="{A646BE3A-4CEA-4D14-BB05-72F1D842E775}" presName="composite" presStyleCnt="0">
        <dgm:presLayoutVars>
          <dgm:chMax val="1"/>
          <dgm:dir/>
          <dgm:resizeHandles val="exact"/>
        </dgm:presLayoutVars>
      </dgm:prSet>
      <dgm:spPr/>
      <dgm:t>
        <a:bodyPr/>
        <a:lstStyle/>
        <a:p>
          <a:endParaRPr kumimoji="1" lang="ja-JP"/>
        </a:p>
      </dgm:t>
    </dgm:pt>
    <dgm:pt modelId="{8F029873-3658-4FDE-9558-CE533E3A6E80}" type="pres">
      <dgm:prSet presAssocID="{A646BE3A-4CEA-4D14-BB05-72F1D842E775}" presName="radial" presStyleCnt="0">
        <dgm:presLayoutVars>
          <dgm:animLvl val="ctr"/>
        </dgm:presLayoutVars>
      </dgm:prSet>
      <dgm:spPr/>
    </dgm:pt>
    <dgm:pt modelId="{B19C361B-451A-42CB-A70E-C3E7878B92ED}" type="pres">
      <dgm:prSet presAssocID="{7B44C618-80F0-432C-B8EA-DBB6444C6BC3}" presName="centerShape" presStyleLbl="vennNode1" presStyleIdx="0" presStyleCnt="10"/>
      <dgm:spPr/>
      <dgm:t>
        <a:bodyPr/>
        <a:lstStyle/>
        <a:p>
          <a:endParaRPr kumimoji="1" lang="ja-JP"/>
        </a:p>
      </dgm:t>
    </dgm:pt>
    <dgm:pt modelId="{BCE5AA59-1127-4126-BCB7-45E3F5D36D15}" type="pres">
      <dgm:prSet presAssocID="{8A33BA85-A636-4540-8371-5246FFE1C877}" presName="node" presStyleLbl="vennNode1" presStyleIdx="1" presStyleCnt="10" custScaleX="123623" custScaleY="105916" custRadScaleRad="115557" custRadScaleInc="-759">
        <dgm:presLayoutVars>
          <dgm:bulletEnabled val="1"/>
        </dgm:presLayoutVars>
      </dgm:prSet>
      <dgm:spPr/>
      <dgm:t>
        <a:bodyPr/>
        <a:lstStyle/>
        <a:p>
          <a:endParaRPr kumimoji="1" lang="ja-JP"/>
        </a:p>
      </dgm:t>
    </dgm:pt>
    <dgm:pt modelId="{BC0EF430-0C1A-4017-A06D-F13DC8A78677}" type="pres">
      <dgm:prSet presAssocID="{362D6A0E-773E-4E7D-9364-40FDE87F2BE0}" presName="node" presStyleLbl="vennNode1" presStyleIdx="2" presStyleCnt="10" custRadScaleRad="98900" custRadScaleInc="575">
        <dgm:presLayoutVars>
          <dgm:bulletEnabled val="1"/>
        </dgm:presLayoutVars>
      </dgm:prSet>
      <dgm:spPr/>
      <dgm:t>
        <a:bodyPr/>
        <a:lstStyle/>
        <a:p>
          <a:endParaRPr kumimoji="1" lang="ja-JP"/>
        </a:p>
      </dgm:t>
    </dgm:pt>
    <dgm:pt modelId="{10F799F5-15D5-42B6-A966-5A92F27AC727}" type="pres">
      <dgm:prSet presAssocID="{AC768ACE-0052-40A8-AF90-C9BAE2ECD6B7}" presName="node" presStyleLbl="vennNode1" presStyleIdx="3" presStyleCnt="10">
        <dgm:presLayoutVars>
          <dgm:bulletEnabled val="1"/>
        </dgm:presLayoutVars>
      </dgm:prSet>
      <dgm:spPr/>
      <dgm:t>
        <a:bodyPr/>
        <a:lstStyle/>
        <a:p>
          <a:endParaRPr kumimoji="1" lang="ja-JP"/>
        </a:p>
      </dgm:t>
    </dgm:pt>
    <dgm:pt modelId="{42827A21-73B5-46F2-B53E-D50933D7F2A5}" type="pres">
      <dgm:prSet presAssocID="{865C2EE7-7EE5-486F-A33A-5087EF8DC4AC}" presName="node" presStyleLbl="vennNode1" presStyleIdx="4" presStyleCnt="10">
        <dgm:presLayoutVars>
          <dgm:bulletEnabled val="1"/>
        </dgm:presLayoutVars>
      </dgm:prSet>
      <dgm:spPr/>
      <dgm:t>
        <a:bodyPr/>
        <a:lstStyle/>
        <a:p>
          <a:endParaRPr kumimoji="1" lang="ja-JP"/>
        </a:p>
      </dgm:t>
    </dgm:pt>
    <dgm:pt modelId="{C77FE33F-6B92-4CE1-AD19-8AD232955738}" type="pres">
      <dgm:prSet presAssocID="{B0818C9F-670D-4964-80D6-A5B33D3DB4BA}" presName="node" presStyleLbl="vennNode1" presStyleIdx="5" presStyleCnt="10" custScaleX="115087" custScaleY="105787">
        <dgm:presLayoutVars>
          <dgm:bulletEnabled val="1"/>
        </dgm:presLayoutVars>
      </dgm:prSet>
      <dgm:spPr/>
      <dgm:t>
        <a:bodyPr/>
        <a:lstStyle/>
        <a:p>
          <a:endParaRPr kumimoji="1" lang="ja-JP"/>
        </a:p>
      </dgm:t>
    </dgm:pt>
    <dgm:pt modelId="{EEB588B3-91B2-45F9-982A-4506F4456B96}" type="pres">
      <dgm:prSet presAssocID="{273169CC-0139-4860-9612-F9C59A3F628C}" presName="node" presStyleLbl="vennNode1" presStyleIdx="6" presStyleCnt="10" custScaleX="101344" custScaleY="97386">
        <dgm:presLayoutVars>
          <dgm:bulletEnabled val="1"/>
        </dgm:presLayoutVars>
      </dgm:prSet>
      <dgm:spPr/>
      <dgm:t>
        <a:bodyPr/>
        <a:lstStyle/>
        <a:p>
          <a:endParaRPr kumimoji="1" lang="ja-JP" altLang="en-US"/>
        </a:p>
      </dgm:t>
    </dgm:pt>
    <dgm:pt modelId="{A59EB156-547E-46C2-A89A-55E037320A3A}" type="pres">
      <dgm:prSet presAssocID="{DCE67BD9-71DC-4662-AEB8-F36334888C37}" presName="node" presStyleLbl="vennNode1" presStyleIdx="7" presStyleCnt="10">
        <dgm:presLayoutVars>
          <dgm:bulletEnabled val="1"/>
        </dgm:presLayoutVars>
      </dgm:prSet>
      <dgm:spPr/>
      <dgm:t>
        <a:bodyPr/>
        <a:lstStyle/>
        <a:p>
          <a:endParaRPr kumimoji="1" lang="ja-JP" altLang="en-US"/>
        </a:p>
      </dgm:t>
    </dgm:pt>
    <dgm:pt modelId="{84A72A0E-76A5-4FE7-A4EA-90E43E3E344F}" type="pres">
      <dgm:prSet presAssocID="{492B256A-14AE-44AC-AB9A-6FE42685B4A0}" presName="node" presStyleLbl="vennNode1" presStyleIdx="8" presStyleCnt="10">
        <dgm:presLayoutVars>
          <dgm:bulletEnabled val="1"/>
        </dgm:presLayoutVars>
      </dgm:prSet>
      <dgm:spPr/>
      <dgm:t>
        <a:bodyPr/>
        <a:lstStyle/>
        <a:p>
          <a:endParaRPr kumimoji="1" lang="ja-JP" altLang="en-US"/>
        </a:p>
      </dgm:t>
    </dgm:pt>
    <dgm:pt modelId="{D4507E19-3E5A-4A70-9649-0C23D594C63E}" type="pres">
      <dgm:prSet presAssocID="{559E12BC-4FC0-475F-9855-A2E50CFB073B}" presName="node" presStyleLbl="vennNode1" presStyleIdx="9" presStyleCnt="10" custScaleX="119854" custScaleY="108413">
        <dgm:presLayoutVars>
          <dgm:bulletEnabled val="1"/>
        </dgm:presLayoutVars>
      </dgm:prSet>
      <dgm:spPr/>
      <dgm:t>
        <a:bodyPr/>
        <a:lstStyle/>
        <a:p>
          <a:endParaRPr kumimoji="1" lang="ja-JP" altLang="en-US"/>
        </a:p>
      </dgm:t>
    </dgm:pt>
  </dgm:ptLst>
  <dgm:cxnLst>
    <dgm:cxn modelId="{C23B0B31-5276-489F-B2B9-456F3BD9950A}" srcId="{A646BE3A-4CEA-4D14-BB05-72F1D842E775}" destId="{5834E4E2-FED9-4F2E-9623-C1E5176729BE}" srcOrd="3" destOrd="0" parTransId="{8D0103B2-9290-43A0-B2BB-902C5C4138D3}" sibTransId="{EED7B874-C0AB-49BC-A976-A5513FC3BCBF}"/>
    <dgm:cxn modelId="{A1A65063-DB34-44CE-8343-FA2C9DB774F2}" type="presOf" srcId="{B0818C9F-670D-4964-80D6-A5B33D3DB4BA}" destId="{C77FE33F-6B92-4CE1-AD19-8AD232955738}" srcOrd="0" destOrd="0" presId="urn:microsoft.com/office/officeart/2005/8/layout/radial3"/>
    <dgm:cxn modelId="{7B5C1A1C-E3FA-465A-AD95-A609E0CF28E1}" srcId="{7B44C618-80F0-432C-B8EA-DBB6444C6BC3}" destId="{AC768ACE-0052-40A8-AF90-C9BAE2ECD6B7}" srcOrd="2" destOrd="0" parTransId="{4FDD42E2-922C-4F6C-8CEB-3470DEA6D6CB}" sibTransId="{19446A0A-AAD4-49FF-8953-24C84DD68547}"/>
    <dgm:cxn modelId="{697E70B2-1399-4CDA-9B35-7893F7D88E6C}" type="presOf" srcId="{492B256A-14AE-44AC-AB9A-6FE42685B4A0}" destId="{84A72A0E-76A5-4FE7-A4EA-90E43E3E344F}" srcOrd="0" destOrd="0" presId="urn:microsoft.com/office/officeart/2005/8/layout/radial3"/>
    <dgm:cxn modelId="{CC740EAC-8FE2-4271-BCA4-CCF00DB72A70}" srcId="{7B44C618-80F0-432C-B8EA-DBB6444C6BC3}" destId="{B0818C9F-670D-4964-80D6-A5B33D3DB4BA}" srcOrd="4" destOrd="0" parTransId="{3AF897C6-4C2A-492C-B9AA-065A2AA9B920}" sibTransId="{F0FED30C-CD15-4D91-9A6B-0781A00AE3F0}"/>
    <dgm:cxn modelId="{D52EE7B9-41A9-493F-BF67-E83E1FBA431C}" srcId="{7B44C618-80F0-432C-B8EA-DBB6444C6BC3}" destId="{559E12BC-4FC0-475F-9855-A2E50CFB073B}" srcOrd="8" destOrd="0" parTransId="{4953D838-0BA1-4DCF-9EAF-F95E082856F7}" sibTransId="{872D55A0-98DD-4561-9408-04CC1500F929}"/>
    <dgm:cxn modelId="{49CF2BEE-2F9C-4DA6-8AA5-062CA6AAAAF0}" srcId="{A646BE3A-4CEA-4D14-BB05-72F1D842E775}" destId="{FF014999-D39D-461D-99C4-063FBA77E79A}" srcOrd="1" destOrd="0" parTransId="{F0247A71-50A0-456E-A38F-0DD9A575E256}" sibTransId="{C88E8EE8-854B-42E8-ACA4-10D0A7DF61AF}"/>
    <dgm:cxn modelId="{707D94E6-F9E0-4EE1-8DBE-596EB2F449B9}" type="presOf" srcId="{362D6A0E-773E-4E7D-9364-40FDE87F2BE0}" destId="{BC0EF430-0C1A-4017-A06D-F13DC8A78677}" srcOrd="0" destOrd="0" presId="urn:microsoft.com/office/officeart/2005/8/layout/radial3"/>
    <dgm:cxn modelId="{3CFC6826-BD12-470A-8846-1C2B7DAFA1D8}" srcId="{A646BE3A-4CEA-4D14-BB05-72F1D842E775}" destId="{D8C0B7C6-6BBF-437F-8202-84C3648D3191}" srcOrd="6" destOrd="0" parTransId="{8C21EB35-69D8-437C-A38C-A707D119F490}" sibTransId="{B31B31E4-4D61-41BC-9CF7-16D49C3F9B49}"/>
    <dgm:cxn modelId="{C4CD38BC-1222-4C44-BBF1-EEE5A3DE4D2C}" type="presOf" srcId="{7B44C618-80F0-432C-B8EA-DBB6444C6BC3}" destId="{B19C361B-451A-42CB-A70E-C3E7878B92ED}" srcOrd="0" destOrd="0" presId="urn:microsoft.com/office/officeart/2005/8/layout/radial3"/>
    <dgm:cxn modelId="{C5421AB1-92C5-42FF-A451-D06FB304FF47}" type="presOf" srcId="{559E12BC-4FC0-475F-9855-A2E50CFB073B}" destId="{D4507E19-3E5A-4A70-9649-0C23D594C63E}" srcOrd="0" destOrd="0" presId="urn:microsoft.com/office/officeart/2005/8/layout/radial3"/>
    <dgm:cxn modelId="{B68F87BC-EDC8-4EC2-9217-8F5FD9BC75C6}" type="presOf" srcId="{8A33BA85-A636-4540-8371-5246FFE1C877}" destId="{BCE5AA59-1127-4126-BCB7-45E3F5D36D15}" srcOrd="0" destOrd="0" presId="urn:microsoft.com/office/officeart/2005/8/layout/radial3"/>
    <dgm:cxn modelId="{72D8EEA1-DACB-4AA5-BD4F-321FE51B8776}" srcId="{7B44C618-80F0-432C-B8EA-DBB6444C6BC3}" destId="{362D6A0E-773E-4E7D-9364-40FDE87F2BE0}" srcOrd="1" destOrd="0" parTransId="{85E0603D-BFBD-4148-92AB-BFB8D40D3BA4}" sibTransId="{8461864B-9B28-4D6E-9DD5-34E846F1F41C}"/>
    <dgm:cxn modelId="{3FB019DA-2BC2-4978-9BFA-B8159C9C17CC}" srcId="{7B44C618-80F0-432C-B8EA-DBB6444C6BC3}" destId="{492B256A-14AE-44AC-AB9A-6FE42685B4A0}" srcOrd="7" destOrd="0" parTransId="{ECF4CFC4-269F-4C14-8DD5-5C78E7A6278C}" sibTransId="{24E5AD96-ECB2-4C2D-935E-DA526238BC96}"/>
    <dgm:cxn modelId="{579AD8EC-EB84-4118-9F0C-D940EFC25EA9}" type="presOf" srcId="{273169CC-0139-4860-9612-F9C59A3F628C}" destId="{EEB588B3-91B2-45F9-982A-4506F4456B96}" srcOrd="0" destOrd="0" presId="urn:microsoft.com/office/officeart/2005/8/layout/radial3"/>
    <dgm:cxn modelId="{32E0555A-2109-4C80-8202-1BD2F8E09A12}" srcId="{A646BE3A-4CEA-4D14-BB05-72F1D842E775}" destId="{97B7E203-F052-4671-82E3-8B6E7513646E}" srcOrd="5" destOrd="0" parTransId="{B1F93921-C084-47D5-BAF0-E976BA92CDBC}" sibTransId="{3700239C-D67E-4039-919D-AE403B484DD5}"/>
    <dgm:cxn modelId="{C5C9F42C-9387-4BFB-BC4C-28975492EDDC}" type="presOf" srcId="{DCE67BD9-71DC-4662-AEB8-F36334888C37}" destId="{A59EB156-547E-46C2-A89A-55E037320A3A}" srcOrd="0" destOrd="0" presId="urn:microsoft.com/office/officeart/2005/8/layout/radial3"/>
    <dgm:cxn modelId="{2E15138B-DDD3-4D01-AF88-F0FED32B2D9C}" type="presOf" srcId="{865C2EE7-7EE5-486F-A33A-5087EF8DC4AC}" destId="{42827A21-73B5-46F2-B53E-D50933D7F2A5}" srcOrd="0" destOrd="0" presId="urn:microsoft.com/office/officeart/2005/8/layout/radial3"/>
    <dgm:cxn modelId="{AD7AA40A-E8E1-4FB4-B6DF-2794796F5067}" srcId="{7B44C618-80F0-432C-B8EA-DBB6444C6BC3}" destId="{273169CC-0139-4860-9612-F9C59A3F628C}" srcOrd="5" destOrd="0" parTransId="{9DDCAEDB-328D-4406-9EA8-D5916422E3AB}" sibTransId="{E7B6B6E0-8C1B-4322-9F68-DEC7055A0430}"/>
    <dgm:cxn modelId="{0F561F2C-26C5-416D-AD77-5CFEAAF240E8}" type="presOf" srcId="{A646BE3A-4CEA-4D14-BB05-72F1D842E775}" destId="{5FC5BF31-9729-4CB7-9B0E-68C59794FAD2}" srcOrd="0" destOrd="0" presId="urn:microsoft.com/office/officeart/2005/8/layout/radial3"/>
    <dgm:cxn modelId="{10F9169E-44BD-4C7E-8BB7-5727F2D3AE21}" type="presOf" srcId="{AC768ACE-0052-40A8-AF90-C9BAE2ECD6B7}" destId="{10F799F5-15D5-42B6-A966-5A92F27AC727}" srcOrd="0" destOrd="0" presId="urn:microsoft.com/office/officeart/2005/8/layout/radial3"/>
    <dgm:cxn modelId="{6B22594B-E0E3-4A01-A2C2-B1DED8BEAFF4}" srcId="{A646BE3A-4CEA-4D14-BB05-72F1D842E775}" destId="{BBBF3AEB-EC95-4202-AB1D-BFBB438F57AE}" srcOrd="4" destOrd="0" parTransId="{D18EBBF3-D49B-49B9-99E7-37D272A870DB}" sibTransId="{F28AE709-2001-4E37-B49E-45E1AA67F0E7}"/>
    <dgm:cxn modelId="{FE675139-7E53-4CDF-AE92-FC9FB32AF926}" srcId="{7B44C618-80F0-432C-B8EA-DBB6444C6BC3}" destId="{8A33BA85-A636-4540-8371-5246FFE1C877}" srcOrd="0" destOrd="0" parTransId="{80BE666F-BCF6-4292-A024-9FE0A58FDFA2}" sibTransId="{91895FD4-2F79-4584-83EC-99800EFE631B}"/>
    <dgm:cxn modelId="{ADC5C8DB-96BD-4664-8E49-55E7DB8AC26A}" srcId="{A646BE3A-4CEA-4D14-BB05-72F1D842E775}" destId="{7B44C618-80F0-432C-B8EA-DBB6444C6BC3}" srcOrd="0" destOrd="0" parTransId="{99B9437D-CFC8-4B39-8D2F-D89874FE6A07}" sibTransId="{0C4F743D-34CE-4BDD-B956-A8BD75ECFBE7}"/>
    <dgm:cxn modelId="{16524979-7422-4F67-AAB0-ACB46C68F584}" srcId="{A646BE3A-4CEA-4D14-BB05-72F1D842E775}" destId="{48EDF3CA-955C-4E82-A310-D07F781525CE}" srcOrd="2" destOrd="0" parTransId="{3850EEFE-3A49-4E28-BED5-C05B08DB132F}" sibTransId="{3C54784A-0795-40D6-B82A-C39BFE847A33}"/>
    <dgm:cxn modelId="{00437282-0DE3-4DE7-A1B7-0FDB2050560C}" srcId="{7B44C618-80F0-432C-B8EA-DBB6444C6BC3}" destId="{DCE67BD9-71DC-4662-AEB8-F36334888C37}" srcOrd="6" destOrd="0" parTransId="{3EF78E5E-8BBD-47FE-8CF6-1A4B32A5E210}" sibTransId="{3CF36625-6908-413E-AE4E-761F2261AA33}"/>
    <dgm:cxn modelId="{2FFEBC24-0D62-4BC4-B03B-E18D37ED5A56}" srcId="{7B44C618-80F0-432C-B8EA-DBB6444C6BC3}" destId="{865C2EE7-7EE5-486F-A33A-5087EF8DC4AC}" srcOrd="3" destOrd="0" parTransId="{487C535E-AEBC-4414-BEB6-A24EE86150BD}" sibTransId="{3CFA33D2-B4E7-43C8-AEC2-F33D6D3AF23E}"/>
    <dgm:cxn modelId="{A41E15D4-F090-447E-A4C7-23BA66F9BC3D}" type="presParOf" srcId="{5FC5BF31-9729-4CB7-9B0E-68C59794FAD2}" destId="{8F029873-3658-4FDE-9558-CE533E3A6E80}" srcOrd="0" destOrd="0" presId="urn:microsoft.com/office/officeart/2005/8/layout/radial3"/>
    <dgm:cxn modelId="{456717CA-E904-4EB9-8231-C3465A379FE5}" type="presParOf" srcId="{8F029873-3658-4FDE-9558-CE533E3A6E80}" destId="{B19C361B-451A-42CB-A70E-C3E7878B92ED}" srcOrd="0" destOrd="0" presId="urn:microsoft.com/office/officeart/2005/8/layout/radial3"/>
    <dgm:cxn modelId="{9BAA5237-F180-45E1-A493-0D5BE72AFBC0}" type="presParOf" srcId="{8F029873-3658-4FDE-9558-CE533E3A6E80}" destId="{BCE5AA59-1127-4126-BCB7-45E3F5D36D15}" srcOrd="1" destOrd="0" presId="urn:microsoft.com/office/officeart/2005/8/layout/radial3"/>
    <dgm:cxn modelId="{D9FA238C-9D74-4797-918A-91649B1C7D71}" type="presParOf" srcId="{8F029873-3658-4FDE-9558-CE533E3A6E80}" destId="{BC0EF430-0C1A-4017-A06D-F13DC8A78677}" srcOrd="2" destOrd="0" presId="urn:microsoft.com/office/officeart/2005/8/layout/radial3"/>
    <dgm:cxn modelId="{81C2904E-6E56-4368-B03D-B8583D6B22A4}" type="presParOf" srcId="{8F029873-3658-4FDE-9558-CE533E3A6E80}" destId="{10F799F5-15D5-42B6-A966-5A92F27AC727}" srcOrd="3" destOrd="0" presId="urn:microsoft.com/office/officeart/2005/8/layout/radial3"/>
    <dgm:cxn modelId="{0AAF7FA9-E1C5-4BA2-9AA6-0BDA96B5FEEC}" type="presParOf" srcId="{8F029873-3658-4FDE-9558-CE533E3A6E80}" destId="{42827A21-73B5-46F2-B53E-D50933D7F2A5}" srcOrd="4" destOrd="0" presId="urn:microsoft.com/office/officeart/2005/8/layout/radial3"/>
    <dgm:cxn modelId="{800E8705-3156-4A76-985D-40F5B479C9B4}" type="presParOf" srcId="{8F029873-3658-4FDE-9558-CE533E3A6E80}" destId="{C77FE33F-6B92-4CE1-AD19-8AD232955738}" srcOrd="5" destOrd="0" presId="urn:microsoft.com/office/officeart/2005/8/layout/radial3"/>
    <dgm:cxn modelId="{D9848FF4-1BE7-4ECF-B82C-7C22CD5CC6B2}" type="presParOf" srcId="{8F029873-3658-4FDE-9558-CE533E3A6E80}" destId="{EEB588B3-91B2-45F9-982A-4506F4456B96}" srcOrd="6" destOrd="0" presId="urn:microsoft.com/office/officeart/2005/8/layout/radial3"/>
    <dgm:cxn modelId="{83D4452D-65D0-4CD8-95B6-6ECF9479419F}" type="presParOf" srcId="{8F029873-3658-4FDE-9558-CE533E3A6E80}" destId="{A59EB156-547E-46C2-A89A-55E037320A3A}" srcOrd="7" destOrd="0" presId="urn:microsoft.com/office/officeart/2005/8/layout/radial3"/>
    <dgm:cxn modelId="{8DAB7934-1C85-423F-B0AE-542E152ED653}" type="presParOf" srcId="{8F029873-3658-4FDE-9558-CE533E3A6E80}" destId="{84A72A0E-76A5-4FE7-A4EA-90E43E3E344F}" srcOrd="8" destOrd="0" presId="urn:microsoft.com/office/officeart/2005/8/layout/radial3"/>
    <dgm:cxn modelId="{CA5CA5E7-3EA0-4454-BF23-093F7FAD9CFE}" type="presParOf" srcId="{8F029873-3658-4FDE-9558-CE533E3A6E80}" destId="{D4507E19-3E5A-4A70-9649-0C23D594C63E}"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361B-451A-42CB-A70E-C3E7878B92ED}">
      <dsp:nvSpPr>
        <dsp:cNvPr id="0" name=""/>
        <dsp:cNvSpPr/>
      </dsp:nvSpPr>
      <dsp:spPr>
        <a:xfrm>
          <a:off x="759353" y="745307"/>
          <a:ext cx="1809876" cy="1809876"/>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smtClean="0">
              <a:latin typeface="Meiryo UI" panose="020B0604030504040204" pitchFamily="50" charset="-128"/>
              <a:ea typeface="Meiryo UI" panose="020B0604030504040204" pitchFamily="50" charset="-128"/>
              <a:cs typeface="Meiryo UI" panose="020B0604030504040204" pitchFamily="50" charset="-128"/>
            </a:rPr>
            <a:t>終活</a:t>
          </a:r>
          <a:endParaRPr kumimoji="1" lang="en-US" altLang="ja-JP" sz="2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155700">
            <a:lnSpc>
              <a:spcPct val="90000"/>
            </a:lnSpc>
            <a:spcBef>
              <a:spcPct val="0"/>
            </a:spcBef>
            <a:spcAft>
              <a:spcPct val="35000"/>
            </a:spcAft>
          </a:pPr>
          <a:r>
            <a:rPr kumimoji="1" lang="ja-JP" altLang="en-US" sz="2600" kern="1200" dirty="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ja-JP" sz="2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024403" y="1010357"/>
        <a:ext cx="1279776" cy="1279776"/>
      </dsp:txXfrm>
    </dsp:sp>
    <dsp:sp modelId="{BCE5AA59-1127-4126-BCB7-45E3F5D36D15}">
      <dsp:nvSpPr>
        <dsp:cNvPr id="0" name=""/>
        <dsp:cNvSpPr/>
      </dsp:nvSpPr>
      <dsp:spPr>
        <a:xfrm>
          <a:off x="1097712" y="-8580"/>
          <a:ext cx="1118711" cy="958474"/>
        </a:xfrm>
        <a:prstGeom prst="ellipse">
          <a:avLst/>
        </a:prstGeom>
        <a:gradFill rotWithShape="0">
          <a:gsLst>
            <a:gs pos="0">
              <a:schemeClr val="accent2">
                <a:alpha val="50000"/>
                <a:hueOff val="394541"/>
                <a:satOff val="-3902"/>
                <a:lumOff val="-806"/>
                <a:alphaOff val="0"/>
                <a:lumMod val="110000"/>
                <a:satMod val="105000"/>
                <a:tint val="67000"/>
              </a:schemeClr>
            </a:gs>
            <a:gs pos="50000">
              <a:schemeClr val="accent2">
                <a:alpha val="50000"/>
                <a:hueOff val="394541"/>
                <a:satOff val="-3902"/>
                <a:lumOff val="-806"/>
                <a:alphaOff val="0"/>
                <a:lumMod val="105000"/>
                <a:satMod val="103000"/>
                <a:tint val="73000"/>
              </a:schemeClr>
            </a:gs>
            <a:gs pos="100000">
              <a:schemeClr val="accent2">
                <a:alpha val="50000"/>
                <a:hueOff val="394541"/>
                <a:satOff val="-3902"/>
                <a:lumOff val="-8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遺言書の作成サポート</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261543" y="131785"/>
        <a:ext cx="791049" cy="677744"/>
      </dsp:txXfrm>
    </dsp:sp>
    <dsp:sp modelId="{BC0EF430-0C1A-4017-A06D-F13DC8A78677}">
      <dsp:nvSpPr>
        <dsp:cNvPr id="0" name=""/>
        <dsp:cNvSpPr/>
      </dsp:nvSpPr>
      <dsp:spPr>
        <a:xfrm>
          <a:off x="1965288" y="307115"/>
          <a:ext cx="904938" cy="904938"/>
        </a:xfrm>
        <a:prstGeom prst="ellipse">
          <a:avLst/>
        </a:prstGeom>
        <a:gradFill rotWithShape="0">
          <a:gsLst>
            <a:gs pos="0">
              <a:schemeClr val="accent2">
                <a:alpha val="50000"/>
                <a:hueOff val="789082"/>
                <a:satOff val="-7803"/>
                <a:lumOff val="-1612"/>
                <a:alphaOff val="0"/>
                <a:lumMod val="110000"/>
                <a:satMod val="105000"/>
                <a:tint val="67000"/>
              </a:schemeClr>
            </a:gs>
            <a:gs pos="50000">
              <a:schemeClr val="accent2">
                <a:alpha val="50000"/>
                <a:hueOff val="789082"/>
                <a:satOff val="-7803"/>
                <a:lumOff val="-1612"/>
                <a:alphaOff val="0"/>
                <a:lumMod val="105000"/>
                <a:satMod val="103000"/>
                <a:tint val="73000"/>
              </a:schemeClr>
            </a:gs>
            <a:gs pos="100000">
              <a:schemeClr val="accent2">
                <a:alpha val="50000"/>
                <a:hueOff val="789082"/>
                <a:satOff val="-7803"/>
                <a:lumOff val="-16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金銭管理</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097813" y="439640"/>
        <a:ext cx="639888" cy="639888"/>
      </dsp:txXfrm>
    </dsp:sp>
    <dsp:sp modelId="{10F799F5-15D5-42B6-A966-5A92F27AC727}">
      <dsp:nvSpPr>
        <dsp:cNvPr id="0" name=""/>
        <dsp:cNvSpPr/>
      </dsp:nvSpPr>
      <dsp:spPr>
        <a:xfrm>
          <a:off x="2373490" y="992942"/>
          <a:ext cx="904938" cy="904938"/>
        </a:xfrm>
        <a:prstGeom prst="ellipse">
          <a:avLst/>
        </a:prstGeom>
        <a:gradFill rotWithShape="0">
          <a:gsLst>
            <a:gs pos="0">
              <a:schemeClr val="accent2">
                <a:alpha val="50000"/>
                <a:hueOff val="1183624"/>
                <a:satOff val="-11705"/>
                <a:lumOff val="-2418"/>
                <a:alphaOff val="0"/>
                <a:lumMod val="110000"/>
                <a:satMod val="105000"/>
                <a:tint val="67000"/>
              </a:schemeClr>
            </a:gs>
            <a:gs pos="50000">
              <a:schemeClr val="accent2">
                <a:alpha val="50000"/>
                <a:hueOff val="1183624"/>
                <a:satOff val="-11705"/>
                <a:lumOff val="-2418"/>
                <a:alphaOff val="0"/>
                <a:lumMod val="105000"/>
                <a:satMod val="103000"/>
                <a:tint val="73000"/>
              </a:schemeClr>
            </a:gs>
            <a:gs pos="100000">
              <a:schemeClr val="accent2">
                <a:alpha val="50000"/>
                <a:hueOff val="1183624"/>
                <a:satOff val="-11705"/>
                <a:lumOff val="-24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医療・介護のサポート、看取り</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06015" y="1125467"/>
        <a:ext cx="639888" cy="639888"/>
      </dsp:txXfrm>
    </dsp:sp>
    <dsp:sp modelId="{42827A21-73B5-46F2-B53E-D50933D7F2A5}">
      <dsp:nvSpPr>
        <dsp:cNvPr id="0" name=""/>
        <dsp:cNvSpPr/>
      </dsp:nvSpPr>
      <dsp:spPr>
        <a:xfrm>
          <a:off x="2233376" y="1787570"/>
          <a:ext cx="904938" cy="904938"/>
        </a:xfrm>
        <a:prstGeom prst="ellipse">
          <a:avLst/>
        </a:prstGeom>
        <a:gradFill rotWithShape="0">
          <a:gsLst>
            <a:gs pos="0">
              <a:schemeClr val="accent2">
                <a:alpha val="50000"/>
                <a:hueOff val="1578165"/>
                <a:satOff val="-15607"/>
                <a:lumOff val="-3224"/>
                <a:alphaOff val="0"/>
                <a:lumMod val="110000"/>
                <a:satMod val="105000"/>
                <a:tint val="67000"/>
              </a:schemeClr>
            </a:gs>
            <a:gs pos="50000">
              <a:schemeClr val="accent2">
                <a:alpha val="50000"/>
                <a:hueOff val="1578165"/>
                <a:satOff val="-15607"/>
                <a:lumOff val="-3224"/>
                <a:alphaOff val="0"/>
                <a:lumMod val="105000"/>
                <a:satMod val="103000"/>
                <a:tint val="73000"/>
              </a:schemeClr>
            </a:gs>
            <a:gs pos="100000">
              <a:schemeClr val="accent2">
                <a:alpha val="50000"/>
                <a:hueOff val="1578165"/>
                <a:satOff val="-15607"/>
                <a:lumOff val="-32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火葬の手続き・事務手続き</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65901" y="1920095"/>
        <a:ext cx="639888" cy="639888"/>
      </dsp:txXfrm>
    </dsp:sp>
    <dsp:sp modelId="{C77FE33F-6B92-4CE1-AD19-8AD232955738}">
      <dsp:nvSpPr>
        <dsp:cNvPr id="0" name=""/>
        <dsp:cNvSpPr/>
      </dsp:nvSpPr>
      <dsp:spPr>
        <a:xfrm>
          <a:off x="1547001" y="2280042"/>
          <a:ext cx="1041466" cy="957306"/>
        </a:xfrm>
        <a:prstGeom prst="ellipse">
          <a:avLst/>
        </a:prstGeom>
        <a:gradFill rotWithShape="0">
          <a:gsLst>
            <a:gs pos="0">
              <a:schemeClr val="accent2">
                <a:alpha val="50000"/>
                <a:hueOff val="1972706"/>
                <a:satOff val="-19508"/>
                <a:lumOff val="-4031"/>
                <a:alphaOff val="0"/>
                <a:lumMod val="110000"/>
                <a:satMod val="105000"/>
                <a:tint val="67000"/>
              </a:schemeClr>
            </a:gs>
            <a:gs pos="50000">
              <a:schemeClr val="accent2">
                <a:alpha val="50000"/>
                <a:hueOff val="1972706"/>
                <a:satOff val="-19508"/>
                <a:lumOff val="-4031"/>
                <a:alphaOff val="0"/>
                <a:lumMod val="105000"/>
                <a:satMod val="103000"/>
                <a:tint val="73000"/>
              </a:schemeClr>
            </a:gs>
            <a:gs pos="100000">
              <a:schemeClr val="accent2">
                <a:alpha val="50000"/>
                <a:hueOff val="1972706"/>
                <a:satOff val="-19508"/>
                <a:lumOff val="-40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葬儀・納骨まで（</a:t>
          </a:r>
          <a:r>
            <a:rPr kumimoji="1" lang="en-US" altLang="ja-JP" sz="800" kern="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99520" y="2420236"/>
        <a:ext cx="736428" cy="676918"/>
      </dsp:txXfrm>
    </dsp:sp>
    <dsp:sp modelId="{EEB588B3-91B2-45F9-982A-4506F4456B96}">
      <dsp:nvSpPr>
        <dsp:cNvPr id="0" name=""/>
        <dsp:cNvSpPr/>
      </dsp:nvSpPr>
      <dsp:spPr>
        <a:xfrm>
          <a:off x="802298" y="2318054"/>
          <a:ext cx="917100" cy="881283"/>
        </a:xfrm>
        <a:prstGeom prst="ellipse">
          <a:avLst/>
        </a:prstGeom>
        <a:gradFill rotWithShape="0">
          <a:gsLst>
            <a:gs pos="0">
              <a:schemeClr val="accent2">
                <a:alpha val="50000"/>
                <a:hueOff val="2367247"/>
                <a:satOff val="-23410"/>
                <a:lumOff val="-4837"/>
                <a:alphaOff val="0"/>
                <a:lumMod val="110000"/>
                <a:satMod val="105000"/>
                <a:tint val="67000"/>
              </a:schemeClr>
            </a:gs>
            <a:gs pos="50000">
              <a:schemeClr val="accent2">
                <a:alpha val="50000"/>
                <a:hueOff val="2367247"/>
                <a:satOff val="-23410"/>
                <a:lumOff val="-4837"/>
                <a:alphaOff val="0"/>
                <a:lumMod val="105000"/>
                <a:satMod val="103000"/>
                <a:tint val="73000"/>
              </a:schemeClr>
            </a:gs>
            <a:gs pos="100000">
              <a:schemeClr val="accent2">
                <a:alpha val="50000"/>
                <a:hueOff val="2367247"/>
                <a:satOff val="-23410"/>
                <a:lumOff val="-48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お支払い等事務手続き</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6604" y="2447115"/>
        <a:ext cx="648488" cy="623161"/>
      </dsp:txXfrm>
    </dsp:sp>
    <dsp:sp modelId="{A59EB156-547E-46C2-A89A-55E037320A3A}">
      <dsp:nvSpPr>
        <dsp:cNvPr id="0" name=""/>
        <dsp:cNvSpPr/>
      </dsp:nvSpPr>
      <dsp:spPr>
        <a:xfrm>
          <a:off x="190268" y="1787570"/>
          <a:ext cx="904938" cy="904938"/>
        </a:xfrm>
        <a:prstGeom prst="ellipse">
          <a:avLst/>
        </a:prstGeom>
        <a:gradFill rotWithShape="0">
          <a:gsLst>
            <a:gs pos="0">
              <a:schemeClr val="accent2">
                <a:alpha val="50000"/>
                <a:hueOff val="2761789"/>
                <a:satOff val="-27312"/>
                <a:lumOff val="-5643"/>
                <a:alphaOff val="0"/>
                <a:lumMod val="110000"/>
                <a:satMod val="105000"/>
                <a:tint val="67000"/>
              </a:schemeClr>
            </a:gs>
            <a:gs pos="50000">
              <a:schemeClr val="accent2">
                <a:alpha val="50000"/>
                <a:hueOff val="2761789"/>
                <a:satOff val="-27312"/>
                <a:lumOff val="-5643"/>
                <a:alphaOff val="0"/>
                <a:lumMod val="105000"/>
                <a:satMod val="103000"/>
                <a:tint val="73000"/>
              </a:schemeClr>
            </a:gs>
            <a:gs pos="100000">
              <a:schemeClr val="accent2">
                <a:alpha val="50000"/>
                <a:hueOff val="2761789"/>
                <a:satOff val="-27312"/>
                <a:lumOff val="-56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生活支援（買い物～食料支援）</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22793" y="1920095"/>
        <a:ext cx="639888" cy="639888"/>
      </dsp:txXfrm>
    </dsp:sp>
    <dsp:sp modelId="{84A72A0E-76A5-4FE7-A4EA-90E43E3E344F}">
      <dsp:nvSpPr>
        <dsp:cNvPr id="0" name=""/>
        <dsp:cNvSpPr/>
      </dsp:nvSpPr>
      <dsp:spPr>
        <a:xfrm>
          <a:off x="50154" y="992942"/>
          <a:ext cx="904938" cy="904938"/>
        </a:xfrm>
        <a:prstGeom prst="ellipse">
          <a:avLst/>
        </a:prstGeom>
        <a:gradFill rotWithShape="0">
          <a:gsLst>
            <a:gs pos="0">
              <a:schemeClr val="accent2">
                <a:alpha val="50000"/>
                <a:hueOff val="3156330"/>
                <a:satOff val="-31213"/>
                <a:lumOff val="-6449"/>
                <a:alphaOff val="0"/>
                <a:lumMod val="110000"/>
                <a:satMod val="105000"/>
                <a:tint val="67000"/>
              </a:schemeClr>
            </a:gs>
            <a:gs pos="50000">
              <a:schemeClr val="accent2">
                <a:alpha val="50000"/>
                <a:hueOff val="3156330"/>
                <a:satOff val="-31213"/>
                <a:lumOff val="-6449"/>
                <a:alphaOff val="0"/>
                <a:lumMod val="105000"/>
                <a:satMod val="103000"/>
                <a:tint val="73000"/>
              </a:schemeClr>
            </a:gs>
            <a:gs pos="100000">
              <a:schemeClr val="accent2">
                <a:alpha val="50000"/>
                <a:hueOff val="3156330"/>
                <a:satOff val="-31213"/>
                <a:lumOff val="-64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Meiryo UI" panose="020B0604030504040204" pitchFamily="50" charset="-128"/>
              <a:ea typeface="Meiryo UI" panose="020B0604030504040204" pitchFamily="50" charset="-128"/>
              <a:cs typeface="Meiryo UI" panose="020B0604030504040204" pitchFamily="50" charset="-128"/>
            </a:rPr>
            <a:t>病院・介護・死亡後の各種事務手続き</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82679" y="1125467"/>
        <a:ext cx="639888" cy="639888"/>
      </dsp:txXfrm>
    </dsp:sp>
    <dsp:sp modelId="{D4507E19-3E5A-4A70-9649-0C23D594C63E}">
      <dsp:nvSpPr>
        <dsp:cNvPr id="0" name=""/>
        <dsp:cNvSpPr/>
      </dsp:nvSpPr>
      <dsp:spPr>
        <a:xfrm>
          <a:off x="363764" y="256092"/>
          <a:ext cx="1084604" cy="981070"/>
        </a:xfrm>
        <a:prstGeom prst="ellipse">
          <a:avLst/>
        </a:prstGeom>
        <a:gradFill rotWithShape="0">
          <a:gsLst>
            <a:gs pos="0">
              <a:schemeClr val="accent2">
                <a:alpha val="50000"/>
                <a:hueOff val="3550871"/>
                <a:satOff val="-35115"/>
                <a:lumOff val="-7255"/>
                <a:alphaOff val="0"/>
                <a:lumMod val="110000"/>
                <a:satMod val="105000"/>
                <a:tint val="67000"/>
              </a:schemeClr>
            </a:gs>
            <a:gs pos="50000">
              <a:schemeClr val="accent2">
                <a:alpha val="50000"/>
                <a:hueOff val="3550871"/>
                <a:satOff val="-35115"/>
                <a:lumOff val="-7255"/>
                <a:alphaOff val="0"/>
                <a:lumMod val="105000"/>
                <a:satMod val="103000"/>
                <a:tint val="73000"/>
              </a:schemeClr>
            </a:gs>
            <a:gs pos="100000">
              <a:schemeClr val="accent2">
                <a:alpha val="50000"/>
                <a:hueOff val="3550871"/>
                <a:satOff val="-35115"/>
                <a:lumOff val="-7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solidFill>
                <a:schemeClr val="accent6"/>
              </a:solidFill>
              <a:latin typeface="Meiryo UI" panose="020B0604030504040204" pitchFamily="50" charset="-128"/>
              <a:ea typeface="Meiryo UI" panose="020B0604030504040204" pitchFamily="50" charset="-128"/>
              <a:cs typeface="Meiryo UI" panose="020B0604030504040204" pitchFamily="50" charset="-128"/>
            </a:rPr>
            <a:t>最後はバラ色の人生</a:t>
          </a:r>
          <a:endParaRPr kumimoji="1" 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22601" y="399766"/>
        <a:ext cx="766930" cy="69372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latinLnBrk="0">
              <a:defRPr kumimoji="1" lang="ja-JP" sz="1300"/>
            </a:lvl1pPr>
          </a:lstStyle>
          <a:p>
            <a:endParaRPr kumimoji="1" lang="ja-JP" dirty="0">
              <a:latin typeface="Meiryo UI" panose="020B0604030504040204" pitchFamily="50" charset="-128"/>
            </a:endParaRPr>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latinLnBrk="0">
              <a:defRPr kumimoji="1" lang="ja-JP" sz="1300"/>
            </a:lvl1pPr>
          </a:lstStyle>
          <a:p>
            <a:fld id="{FD9D2DDA-69D8-473F-A583-B6774B31A77B}" type="datetimeFigureOut">
              <a:rPr kumimoji="1" lang="en-US" altLang="ja-JP">
                <a:latin typeface="Meiryo UI" panose="020B0604030504040204" pitchFamily="50" charset="-128"/>
              </a:rPr>
              <a:t>6/23/2021</a:t>
            </a:fld>
            <a:endParaRPr kumimoji="1" lang="ja-JP" dirty="0">
              <a:latin typeface="Meiryo UI" panose="020B0604030504040204" pitchFamily="50" charset="-128"/>
            </a:endParaRPr>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latinLnBrk="0">
              <a:defRPr kumimoji="1" lang="ja-JP" sz="1300"/>
            </a:lvl1pPr>
          </a:lstStyle>
          <a:p>
            <a:endParaRPr kumimoji="1" lang="ja-JP" dirty="0">
              <a:latin typeface="Meiryo UI" panose="020B0604030504040204" pitchFamily="50" charset="-128"/>
            </a:endParaRPr>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latinLnBrk="0">
              <a:defRPr kumimoji="1" lang="ja-JP" sz="1300"/>
            </a:lvl1pPr>
          </a:lstStyle>
          <a:p>
            <a:fld id="{02392CCB-FF08-4D29-8DA3-E1FD86044808}" type="slidenum">
              <a:rPr kumimoji="1" lang="ja-JP">
                <a:latin typeface="Meiryo UI" panose="020B0604030504040204" pitchFamily="50" charset="-128"/>
              </a:rPr>
              <a:t>‹#›</a:t>
            </a:fld>
            <a:endParaRPr kumimoji="1" lang="ja-JP" dirty="0">
              <a:latin typeface="Meiryo UI" panose="020B0604030504040204" pitchFamily="50" charset="-128"/>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latinLnBrk="0">
              <a:defRPr kumimoji="1" lang="ja-JP" sz="1300">
                <a:latin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latinLnBrk="0">
              <a:defRPr kumimoji="1" lang="ja-JP" sz="1300">
                <a:latin typeface="Meiryo UI" panose="020B0604030504040204" pitchFamily="50" charset="-128"/>
              </a:defRPr>
            </a:lvl1pPr>
          </a:lstStyle>
          <a:p>
            <a:fld id="{A01F6DFB-6833-46E4-B515-70E0D9178056}" type="datetimeFigureOut">
              <a:rPr lang="en-US" altLang="ja-JP" smtClean="0"/>
              <a:pPr/>
              <a:t>6/23/2021</a:t>
            </a:fld>
            <a:endParaRPr lang="ja-JP" altLang="en-US" dirty="0"/>
          </a:p>
        </p:txBody>
      </p:sp>
      <p:sp>
        <p:nvSpPr>
          <p:cNvPr id="4" name="スライド イメージ プレースホルダー 3"/>
          <p:cNvSpPr>
            <a:spLocks noGrp="1" noRot="1" noChangeAspect="1"/>
          </p:cNvSpPr>
          <p:nvPr>
            <p:ph type="sldImg" idx="2"/>
          </p:nvPr>
        </p:nvSpPr>
        <p:spPr>
          <a:xfrm>
            <a:off x="1052513" y="1252538"/>
            <a:ext cx="4783137" cy="3381375"/>
          </a:xfrm>
          <a:prstGeom prst="rect">
            <a:avLst/>
          </a:prstGeom>
          <a:noFill/>
          <a:ln w="12700">
            <a:solidFill>
              <a:prstClr val="black"/>
            </a:solidFill>
          </a:ln>
        </p:spPr>
        <p:txBody>
          <a:bodyPr vert="horz" lIns="96606" tIns="48303" rIns="96606" bIns="48303" rtlCol="0" anchor="ctr"/>
          <a:lstStyle/>
          <a:p>
            <a:endParaRPr kumimoji="1" lang="ja-JP" dirty="0"/>
          </a:p>
        </p:txBody>
      </p:sp>
      <p:sp>
        <p:nvSpPr>
          <p:cNvPr id="5" name="ノート プレースホルダー 4"/>
          <p:cNvSpPr>
            <a:spLocks noGrp="1"/>
          </p:cNvSpPr>
          <p:nvPr>
            <p:ph type="body" sz="quarter" idx="3"/>
          </p:nvPr>
        </p:nvSpPr>
        <p:spPr>
          <a:xfrm>
            <a:off x="688817" y="4821505"/>
            <a:ext cx="5510530" cy="3381316"/>
          </a:xfrm>
          <a:prstGeom prst="rect">
            <a:avLst/>
          </a:prstGeom>
        </p:spPr>
        <p:txBody>
          <a:bodyPr vert="horz" lIns="96606" tIns="48303" rIns="96606" bIns="48303"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latinLnBrk="0">
              <a:defRPr kumimoji="1" lang="ja-JP" sz="1300">
                <a:latin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latinLnBrk="0">
              <a:defRPr kumimoji="1" lang="ja-JP" sz="1300">
                <a:latin typeface="Meiryo UI" panose="020B0604030504040204" pitchFamily="50" charset="-128"/>
              </a:defRPr>
            </a:lvl1pPr>
          </a:lstStyle>
          <a:p>
            <a:fld id="{958706C7-F2C3-48B6-8A22-C484D800B5D4}" type="slidenum">
              <a:rPr lang="en-US" altLang="ja-JP" smtClean="0"/>
              <a:pPr/>
              <a:t>‹#›</a:t>
            </a:fld>
            <a:endParaRPr lang="en-US" altLang="ja-JP" dirty="0"/>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eiryo UI" panose="020B0604030504040204" pitchFamily="50" charset="-128"/>
        <a:ea typeface="+mn-ea"/>
        <a:cs typeface="+mn-cs"/>
      </a:defRPr>
    </a:lvl1pPr>
    <a:lvl2pPr marL="457200" algn="l" defTabSz="914400" rtl="0" eaLnBrk="1" latinLnBrk="0" hangingPunct="1">
      <a:defRPr kumimoji="1" lang="ja-JP" sz="1200" kern="1200">
        <a:solidFill>
          <a:schemeClr val="tx1"/>
        </a:solidFill>
        <a:latin typeface="Meiryo UI" panose="020B0604030504040204" pitchFamily="50" charset="-128"/>
        <a:ea typeface="+mn-ea"/>
        <a:cs typeface="+mn-cs"/>
      </a:defRPr>
    </a:lvl2pPr>
    <a:lvl3pPr marL="914400" algn="l" defTabSz="914400" rtl="0" eaLnBrk="1" latinLnBrk="0" hangingPunct="1">
      <a:defRPr kumimoji="1" lang="ja-JP" sz="1200" kern="1200">
        <a:solidFill>
          <a:schemeClr val="tx1"/>
        </a:solidFill>
        <a:latin typeface="Meiryo UI" panose="020B0604030504040204" pitchFamily="50" charset="-128"/>
        <a:ea typeface="+mn-ea"/>
        <a:cs typeface="+mn-cs"/>
      </a:defRPr>
    </a:lvl3pPr>
    <a:lvl4pPr marL="1371600" algn="l" defTabSz="914400" rtl="0" eaLnBrk="1" latinLnBrk="0" hangingPunct="1">
      <a:defRPr kumimoji="1" lang="ja-JP" sz="1200" kern="1200">
        <a:solidFill>
          <a:schemeClr val="tx1"/>
        </a:solidFill>
        <a:latin typeface="Meiryo UI" panose="020B0604030504040204" pitchFamily="50" charset="-128"/>
        <a:ea typeface="+mn-ea"/>
        <a:cs typeface="+mn-cs"/>
      </a:defRPr>
    </a:lvl4pPr>
    <a:lvl5pPr marL="1828800" algn="l" defTabSz="914400" rtl="0" eaLnBrk="1" latinLnBrk="0" hangingPunct="1">
      <a:defRPr kumimoji="1" lang="ja-JP" sz="1200" kern="1200">
        <a:solidFill>
          <a:schemeClr val="tx1"/>
        </a:solidFill>
        <a:latin typeface="Meiryo UI" panose="020B0604030504040204" pitchFamily="50" charset="-128"/>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2513" y="1252538"/>
            <a:ext cx="478313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8706C7-F2C3-48B6-8A22-C484D800B5D4}" type="slidenum">
              <a:rPr lang="en-US" altLang="ja-JP" smtClean="0"/>
              <a:pPr/>
              <a:t>1</a:t>
            </a:fld>
            <a:endParaRPr lang="en-US" altLang="ja-JP" dirty="0"/>
          </a:p>
        </p:txBody>
      </p:sp>
    </p:spTree>
    <p:extLst>
      <p:ext uri="{BB962C8B-B14F-4D97-AF65-F5344CB8AC3E}">
        <p14:creationId xmlns:p14="http://schemas.microsoft.com/office/powerpoint/2010/main" val="115875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2513" y="1252538"/>
            <a:ext cx="4783137" cy="3381375"/>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3EBA5BD7-F043-4D1B-AA17-CD412FC534DE}" type="slidenum">
              <a:rPr kumimoji="1" lang="en-US" altLang="ja-JP" smtClean="0"/>
              <a:t>2</a:t>
            </a:fld>
            <a:endParaRPr kumimoji="1" lang="ja-JP"/>
          </a:p>
        </p:txBody>
      </p:sp>
    </p:spTree>
    <p:extLst>
      <p:ext uri="{BB962C8B-B14F-4D97-AF65-F5344CB8AC3E}">
        <p14:creationId xmlns:p14="http://schemas.microsoft.com/office/powerpoint/2010/main" val="6091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長方形 8"/>
          <p:cNvSpPr/>
          <p:nvPr/>
        </p:nvSpPr>
        <p:spPr>
          <a:xfrm>
            <a:off x="-1" y="2099910"/>
            <a:ext cx="10689030" cy="3527848"/>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10" name="長方形 9"/>
          <p:cNvSpPr/>
          <p:nvPr/>
        </p:nvSpPr>
        <p:spPr>
          <a:xfrm>
            <a:off x="-2" y="1978800"/>
            <a:ext cx="10689030" cy="80637"/>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11" name="長方形 10"/>
          <p:cNvSpPr/>
          <p:nvPr/>
        </p:nvSpPr>
        <p:spPr>
          <a:xfrm>
            <a:off x="-2" y="5668230"/>
            <a:ext cx="10689030" cy="80637"/>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2" name="タイトル 1"/>
          <p:cNvSpPr>
            <a:spLocks noGrp="1"/>
          </p:cNvSpPr>
          <p:nvPr>
            <p:ph type="ctrTitle" hasCustomPrompt="1"/>
          </p:nvPr>
        </p:nvSpPr>
        <p:spPr>
          <a:xfrm>
            <a:off x="1136005" y="2292608"/>
            <a:ext cx="8419803" cy="1900492"/>
          </a:xfrm>
        </p:spPr>
        <p:txBody>
          <a:bodyPr anchor="b"/>
          <a:lstStyle>
            <a:lvl1pPr algn="ctr" latinLnBrk="0">
              <a:defRPr kumimoji="1" lang="ja-JP" sz="4736"/>
            </a:lvl1pPr>
          </a:lstStyle>
          <a:p>
            <a:r>
              <a:rPr kumimoji="1" lang="ja-JP" altLang="en-US" dirty="0" smtClean="0"/>
              <a:t>タイトルを入力</a:t>
            </a:r>
            <a:endParaRPr kumimoji="1" lang="ja-JP" dirty="0"/>
          </a:p>
        </p:txBody>
      </p:sp>
      <p:sp>
        <p:nvSpPr>
          <p:cNvPr id="3" name="サブタイトル 2"/>
          <p:cNvSpPr>
            <a:spLocks noGrp="1"/>
          </p:cNvSpPr>
          <p:nvPr>
            <p:ph type="subTitle" idx="1" hasCustomPrompt="1"/>
          </p:nvPr>
        </p:nvSpPr>
        <p:spPr>
          <a:xfrm>
            <a:off x="1136005" y="4364452"/>
            <a:ext cx="8419803" cy="1007957"/>
          </a:xfrm>
        </p:spPr>
        <p:txBody>
          <a:bodyPr>
            <a:normAutofit/>
          </a:bodyPr>
          <a:lstStyle>
            <a:lvl1pPr marL="0" indent="0" algn="ctr" latinLnBrk="0">
              <a:spcBef>
                <a:spcPts val="0"/>
              </a:spcBef>
              <a:buNone/>
              <a:defRPr kumimoji="1" lang="ja-JP" sz="1754"/>
            </a:lvl1pPr>
            <a:lvl2pPr marL="400964" indent="0" algn="ctr" latinLnBrk="0">
              <a:buNone/>
              <a:defRPr kumimoji="1" lang="ja-JP" sz="2456"/>
            </a:lvl2pPr>
            <a:lvl3pPr marL="801929" indent="0" algn="ctr" latinLnBrk="0">
              <a:buNone/>
              <a:defRPr kumimoji="1" lang="ja-JP" sz="2105"/>
            </a:lvl3pPr>
            <a:lvl4pPr marL="1202893" indent="0" algn="ctr" latinLnBrk="0">
              <a:buNone/>
              <a:defRPr kumimoji="1" lang="ja-JP" sz="1754"/>
            </a:lvl4pPr>
            <a:lvl5pPr marL="1603858" indent="0" algn="ctr" latinLnBrk="0">
              <a:buNone/>
              <a:defRPr kumimoji="1" lang="ja-JP" sz="1754"/>
            </a:lvl5pPr>
            <a:lvl6pPr marL="2004822" indent="0" algn="ctr" latinLnBrk="0">
              <a:buNone/>
              <a:defRPr kumimoji="1" lang="ja-JP" sz="1754"/>
            </a:lvl6pPr>
            <a:lvl7pPr marL="2405786" indent="0" algn="ctr" latinLnBrk="0">
              <a:buNone/>
              <a:defRPr kumimoji="1" lang="ja-JP" sz="1754"/>
            </a:lvl7pPr>
            <a:lvl8pPr marL="2806751" indent="0" algn="ctr" latinLnBrk="0">
              <a:buNone/>
              <a:defRPr kumimoji="1" lang="ja-JP" sz="1754"/>
            </a:lvl8pPr>
            <a:lvl9pPr marL="3207715" indent="0" algn="ctr" latinLnBrk="0">
              <a:buNone/>
              <a:defRPr kumimoji="1" lang="ja-JP" sz="1754"/>
            </a:lvl9pPr>
          </a:lstStyle>
          <a:p>
            <a:r>
              <a:rPr kumimoji="1" lang="ja-JP" altLang="en-US" dirty="0" smtClean="0"/>
              <a:t>サブタイトルを入力</a:t>
            </a:r>
            <a:endParaRPr kumimoji="1" lang="ja-JP" dirty="0"/>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縦書きテキスト プレースホルダー 2"/>
          <p:cNvSpPr>
            <a:spLocks noGrp="1"/>
          </p:cNvSpPr>
          <p:nvPr>
            <p:ph type="body" orient="vert" idx="1" hasCustomPrompt="1"/>
          </p:nvPr>
        </p:nvSpPr>
        <p:spPr/>
        <p:txBody>
          <a:bodyPr vert="vert"/>
          <a:lstStyle>
            <a:lvl5pPr latinLnBrk="0">
              <a:defRPr kumimoji="1" lang="ja-JP"/>
            </a:lvl5pPr>
            <a:lvl6pPr latinLnBrk="0">
              <a:defRPr kumimoji="1" lang="ja-JP"/>
            </a:lvl6pPr>
            <a:lvl7pPr latinLnBrk="0">
              <a:defRPr kumimoji="1" lang="ja-JP"/>
            </a:lvl7pPr>
          </a:lstStyle>
          <a:p>
            <a:pPr lvl="0"/>
            <a:r>
              <a:rPr kumimoji="1" lang="ja-JP" altLang="en-US" dirty="0" smtClean="0"/>
              <a:t>サブタイトルを入力</a:t>
            </a:r>
            <a:endParaRPr kumimoji="1" lang="ja-JP" dirty="0"/>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C749032-2A07-4AE8-BA90-74324CAE0C87}" type="slidenum">
              <a:t>‹#›</a:t>
            </a:fld>
            <a:endParaRPr kumimoji="1" lang="ja-JP"/>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hasCustomPrompt="1"/>
          </p:nvPr>
        </p:nvSpPr>
        <p:spPr>
          <a:xfrm>
            <a:off x="7651329" y="302738"/>
            <a:ext cx="2305422" cy="6500970"/>
          </a:xfrm>
        </p:spPr>
        <p:txBody>
          <a:bodyPr vert="vert"/>
          <a:lstStyle/>
          <a:p>
            <a:r>
              <a:rPr kumimoji="1" lang="ja-JP" altLang="en-US" dirty="0" smtClean="0"/>
              <a:t>タイトルを入力</a:t>
            </a:r>
            <a:endParaRPr kumimoji="1" lang="ja-JP" dirty="0"/>
          </a:p>
        </p:txBody>
      </p:sp>
      <p:sp>
        <p:nvSpPr>
          <p:cNvPr id="3" name="縦書きテキスト プレースホルダー 2"/>
          <p:cNvSpPr>
            <a:spLocks noGrp="1"/>
          </p:cNvSpPr>
          <p:nvPr>
            <p:ph type="body" orient="vert" idx="1" hasCustomPrompt="1"/>
          </p:nvPr>
        </p:nvSpPr>
        <p:spPr>
          <a:xfrm>
            <a:off x="735062" y="302738"/>
            <a:ext cx="6782619" cy="6500970"/>
          </a:xfrm>
        </p:spPr>
        <p:txBody>
          <a:bodyPr vert="vert"/>
          <a:lstStyle/>
          <a:p>
            <a:pPr lvl="0"/>
            <a:r>
              <a:rPr kumimoji="1" lang="ja-JP" altLang="en-US" dirty="0" smtClean="0"/>
              <a:t>サブタイトルを入力</a:t>
            </a:r>
            <a:r>
              <a:rPr kumimoji="1" lang="ja-JP" dirty="0" smtClean="0"/>
              <a:t>第 </a:t>
            </a:r>
            <a:r>
              <a:rPr kumimoji="1" lang="ja-JP" dirty="0"/>
              <a:t>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C749032-2A07-4AE8-BA90-74324CAE0C87}" type="slidenum">
              <a:t>‹#›</a:t>
            </a:fld>
            <a:endParaRPr kumimoji="1" lang="ja-JP"/>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コンテンツ プレースホルダー 2"/>
          <p:cNvSpPr>
            <a:spLocks noGrp="1"/>
          </p:cNvSpPr>
          <p:nvPr>
            <p:ph idx="1" hasCustomPrompt="1"/>
          </p:nvPr>
        </p:nvSpPr>
        <p:spPr/>
        <p:txBody>
          <a:bodyPr/>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dirty="0" smtClean="0"/>
              <a:t>サブタイトルを入力</a:t>
            </a:r>
            <a:endParaRPr kumimoji="1" lang="ja-JP" dirty="0"/>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C749032-2A07-4AE8-BA90-74324CAE0C87}" type="slidenum">
              <a:t>‹#›</a:t>
            </a:fld>
            <a:endParaRPr kumimoji="1" lang="ja-JP"/>
          </a:p>
        </p:txBody>
      </p:sp>
      <p:sp>
        <p:nvSpPr>
          <p:cNvPr id="7" name="日付プレースホルダー 3"/>
          <p:cNvSpPr>
            <a:spLocks noGrp="1"/>
          </p:cNvSpPr>
          <p:nvPr>
            <p:ph type="dt" sz="half" idx="2"/>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36005" y="2348539"/>
            <a:ext cx="8419803" cy="2600528"/>
          </a:xfrm>
        </p:spPr>
        <p:txBody>
          <a:bodyPr anchor="b">
            <a:normAutofit/>
          </a:bodyPr>
          <a:lstStyle>
            <a:lvl1pPr algn="ctr" latinLnBrk="0">
              <a:defRPr kumimoji="1" lang="ja-JP" sz="4736" b="1"/>
            </a:lvl1pPr>
          </a:lstStyle>
          <a:p>
            <a:r>
              <a:rPr kumimoji="1" lang="ja-JP" altLang="en-US" dirty="0" smtClean="0"/>
              <a:t>タイトルを入力</a:t>
            </a:r>
            <a:endParaRPr kumimoji="1" lang="ja-JP" dirty="0"/>
          </a:p>
        </p:txBody>
      </p:sp>
      <p:sp>
        <p:nvSpPr>
          <p:cNvPr id="3" name="テキスト プレースホルダー 2"/>
          <p:cNvSpPr>
            <a:spLocks noGrp="1"/>
          </p:cNvSpPr>
          <p:nvPr>
            <p:ph type="body" idx="1" hasCustomPrompt="1"/>
          </p:nvPr>
        </p:nvSpPr>
        <p:spPr>
          <a:xfrm>
            <a:off x="1136005" y="5039783"/>
            <a:ext cx="8419803" cy="927320"/>
          </a:xfrm>
        </p:spPr>
        <p:txBody>
          <a:bodyPr anchor="t"/>
          <a:lstStyle>
            <a:lvl1pPr marL="0" indent="0" algn="ctr" latinLnBrk="0">
              <a:spcBef>
                <a:spcPts val="0"/>
              </a:spcBef>
              <a:buNone/>
              <a:defRPr kumimoji="1" lang="ja-JP" sz="1754">
                <a:solidFill>
                  <a:schemeClr val="tx1">
                    <a:lumMod val="90000"/>
                    <a:lumOff val="10000"/>
                  </a:schemeClr>
                </a:solidFill>
              </a:defRPr>
            </a:lvl1pPr>
            <a:lvl2pPr marL="400964" indent="0" latinLnBrk="0">
              <a:buNone/>
              <a:defRPr kumimoji="1" lang="ja-JP" sz="1579">
                <a:solidFill>
                  <a:schemeClr val="tx1">
                    <a:tint val="75000"/>
                  </a:schemeClr>
                </a:solidFill>
              </a:defRPr>
            </a:lvl2pPr>
            <a:lvl3pPr marL="801929" indent="0" latinLnBrk="0">
              <a:buNone/>
              <a:defRPr kumimoji="1" lang="ja-JP" sz="1403">
                <a:solidFill>
                  <a:schemeClr val="tx1">
                    <a:tint val="75000"/>
                  </a:schemeClr>
                </a:solidFill>
              </a:defRPr>
            </a:lvl3pPr>
            <a:lvl4pPr marL="1202893" indent="0" latinLnBrk="0">
              <a:buNone/>
              <a:defRPr kumimoji="1" lang="ja-JP" sz="1228">
                <a:solidFill>
                  <a:schemeClr val="tx1">
                    <a:tint val="75000"/>
                  </a:schemeClr>
                </a:solidFill>
              </a:defRPr>
            </a:lvl4pPr>
            <a:lvl5pPr marL="1603858" indent="0" latinLnBrk="0">
              <a:buNone/>
              <a:defRPr kumimoji="1" lang="ja-JP" sz="1228">
                <a:solidFill>
                  <a:schemeClr val="tx1">
                    <a:tint val="75000"/>
                  </a:schemeClr>
                </a:solidFill>
              </a:defRPr>
            </a:lvl5pPr>
            <a:lvl6pPr marL="2004822" indent="0" latinLnBrk="0">
              <a:buNone/>
              <a:defRPr kumimoji="1" lang="ja-JP" sz="1228">
                <a:solidFill>
                  <a:schemeClr val="tx1">
                    <a:tint val="75000"/>
                  </a:schemeClr>
                </a:solidFill>
              </a:defRPr>
            </a:lvl6pPr>
            <a:lvl7pPr marL="2405786" indent="0" latinLnBrk="0">
              <a:buNone/>
              <a:defRPr kumimoji="1" lang="ja-JP" sz="1228">
                <a:solidFill>
                  <a:schemeClr val="tx1">
                    <a:tint val="75000"/>
                  </a:schemeClr>
                </a:solidFill>
              </a:defRPr>
            </a:lvl7pPr>
            <a:lvl8pPr marL="2806751" indent="0" latinLnBrk="0">
              <a:buNone/>
              <a:defRPr kumimoji="1" lang="ja-JP" sz="1228">
                <a:solidFill>
                  <a:schemeClr val="tx1">
                    <a:tint val="75000"/>
                  </a:schemeClr>
                </a:solidFill>
              </a:defRPr>
            </a:lvl8pPr>
            <a:lvl9pPr marL="3207715" indent="0" latinLnBrk="0">
              <a:buNone/>
              <a:defRPr kumimoji="1" lang="ja-JP" sz="1228">
                <a:solidFill>
                  <a:schemeClr val="tx1">
                    <a:tint val="75000"/>
                  </a:schemeClr>
                </a:solidFill>
              </a:defRPr>
            </a:lvl9pPr>
          </a:lstStyle>
          <a:p>
            <a:pPr lvl="0"/>
            <a:r>
              <a:rPr kumimoji="1" lang="ja-JP" altLang="en-US" dirty="0" smtClean="0"/>
              <a:t>サブタイトルを入力</a:t>
            </a:r>
            <a:endParaRPr kumimoji="1" lang="ja-JP" dirty="0"/>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C749032-2A07-4AE8-BA90-74324CAE0C87}" type="slidenum">
              <a:t>‹#›</a:t>
            </a:fld>
            <a:endParaRPr kumimoji="1" lang="ja-JP"/>
          </a:p>
        </p:txBody>
      </p:sp>
      <p:sp>
        <p:nvSpPr>
          <p:cNvPr id="7" name="日付プレースホルダー 3"/>
          <p:cNvSpPr>
            <a:spLocks noGrp="1"/>
          </p:cNvSpPr>
          <p:nvPr>
            <p:ph type="dt" sz="half" idx="2"/>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コンテンツ プレースホルダー 2"/>
          <p:cNvSpPr>
            <a:spLocks noGrp="1"/>
          </p:cNvSpPr>
          <p:nvPr>
            <p:ph sz="half" idx="1" hasCustomPrompt="1"/>
          </p:nvPr>
        </p:nvSpPr>
        <p:spPr>
          <a:xfrm>
            <a:off x="1176099" y="2096550"/>
            <a:ext cx="4009430" cy="4545885"/>
          </a:xfrm>
        </p:spPr>
        <p:txBody>
          <a:bodyPr>
            <a:normAutofit/>
          </a:bodyPr>
          <a:lstStyle>
            <a:lvl1pPr latinLnBrk="0">
              <a:defRPr kumimoji="1" lang="ja-JP" sz="1754"/>
            </a:lvl1pPr>
            <a:lvl2pPr latinLnBrk="0">
              <a:defRPr kumimoji="1" lang="ja-JP" sz="1579"/>
            </a:lvl2pPr>
            <a:lvl3pPr latinLnBrk="0">
              <a:defRPr kumimoji="1" lang="ja-JP" sz="1403"/>
            </a:lvl3pPr>
            <a:lvl4pPr latinLnBrk="0">
              <a:defRPr kumimoji="1" lang="ja-JP" sz="1228"/>
            </a:lvl4pPr>
            <a:lvl5pPr latinLnBrk="0">
              <a:defRPr kumimoji="1" lang="ja-JP" sz="1228"/>
            </a:lvl5pPr>
            <a:lvl6pPr latinLnBrk="0">
              <a:defRPr kumimoji="1" lang="ja-JP" sz="1228"/>
            </a:lvl6pPr>
            <a:lvl7pPr latinLnBrk="0">
              <a:defRPr kumimoji="1" lang="ja-JP" sz="1228"/>
            </a:lvl7pPr>
            <a:lvl8pPr latinLnBrk="0">
              <a:defRPr kumimoji="1" lang="ja-JP" sz="1228"/>
            </a:lvl8pPr>
            <a:lvl9pPr latinLnBrk="0">
              <a:defRPr kumimoji="1" lang="ja-JP" sz="1228"/>
            </a:lvl9pPr>
          </a:lstStyle>
          <a:p>
            <a:pPr lvl="0"/>
            <a:r>
              <a:rPr kumimoji="1" lang="ja-JP" altLang="en-US" dirty="0" smtClean="0"/>
              <a:t>サブタイトルを入力</a:t>
            </a:r>
            <a:endParaRPr kumimoji="1" lang="ja-JP" dirty="0"/>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コンテンツ プレースホルダー 3"/>
          <p:cNvSpPr>
            <a:spLocks noGrp="1"/>
          </p:cNvSpPr>
          <p:nvPr>
            <p:ph sz="half" idx="2" hasCustomPrompt="1"/>
          </p:nvPr>
        </p:nvSpPr>
        <p:spPr>
          <a:xfrm>
            <a:off x="5506284" y="2096550"/>
            <a:ext cx="4009430" cy="4545885"/>
          </a:xfrm>
        </p:spPr>
        <p:txBody>
          <a:bodyPr>
            <a:normAutofit/>
          </a:bodyPr>
          <a:lstStyle>
            <a:lvl1pPr latinLnBrk="0">
              <a:defRPr kumimoji="1" lang="ja-JP" sz="1754"/>
            </a:lvl1pPr>
            <a:lvl2pPr latinLnBrk="0">
              <a:defRPr kumimoji="1" lang="ja-JP" sz="1579"/>
            </a:lvl2pPr>
            <a:lvl3pPr latinLnBrk="0">
              <a:defRPr kumimoji="1" lang="ja-JP" sz="1403"/>
            </a:lvl3pPr>
            <a:lvl4pPr latinLnBrk="0">
              <a:defRPr kumimoji="1" lang="ja-JP" sz="1228"/>
            </a:lvl4pPr>
            <a:lvl5pPr latinLnBrk="0">
              <a:defRPr kumimoji="1" lang="ja-JP" sz="1228"/>
            </a:lvl5pPr>
            <a:lvl6pPr latinLnBrk="0">
              <a:defRPr kumimoji="1" lang="ja-JP" sz="1228"/>
            </a:lvl6pPr>
            <a:lvl7pPr latinLnBrk="0">
              <a:defRPr kumimoji="1" lang="ja-JP" sz="1228"/>
            </a:lvl7pPr>
            <a:lvl8pPr latinLnBrk="0">
              <a:defRPr kumimoji="1" lang="ja-JP" sz="1228"/>
            </a:lvl8pPr>
            <a:lvl9pPr latinLnBrk="0">
              <a:defRPr kumimoji="1" lang="ja-JP" sz="1228"/>
            </a:lvl9pPr>
          </a:lstStyle>
          <a:p>
            <a:pPr lvl="0"/>
            <a:r>
              <a:rPr kumimoji="1" lang="ja-JP" altLang="en-US" dirty="0" smtClean="0"/>
              <a:t>サブタイトルを入力</a:t>
            </a:r>
            <a:endParaRPr kumimoji="1" lang="ja-JP" dirty="0"/>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FC749032-2A07-4AE8-BA90-74324CAE0C87}" type="slidenum">
              <a:t>‹#›</a:t>
            </a:fld>
            <a:endParaRPr kumimoji="1" lang="ja-JP"/>
          </a:p>
        </p:txBody>
      </p:sp>
      <p:sp>
        <p:nvSpPr>
          <p:cNvPr id="8" name="日付プレースホルダー 3"/>
          <p:cNvSpPr>
            <a:spLocks noGrp="1"/>
          </p:cNvSpPr>
          <p:nvPr>
            <p:ph type="dt" sz="half" idx="13"/>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テキスト プレースホルダー 2"/>
          <p:cNvSpPr>
            <a:spLocks noGrp="1"/>
          </p:cNvSpPr>
          <p:nvPr>
            <p:ph type="body" idx="1" hasCustomPrompt="1"/>
          </p:nvPr>
        </p:nvSpPr>
        <p:spPr>
          <a:xfrm>
            <a:off x="1176099" y="2025464"/>
            <a:ext cx="4009430" cy="845021"/>
          </a:xfrm>
        </p:spPr>
        <p:txBody>
          <a:bodyPr anchor="ctr">
            <a:normAutofit/>
          </a:bodyPr>
          <a:lstStyle>
            <a:lvl1pPr marL="0" indent="0" latinLnBrk="0">
              <a:spcBef>
                <a:spcPts val="0"/>
              </a:spcBef>
              <a:buNone/>
              <a:defRPr kumimoji="1" lang="ja-JP" sz="1929" b="1">
                <a:solidFill>
                  <a:schemeClr val="tx1"/>
                </a:solidFill>
              </a:defRPr>
            </a:lvl1pPr>
            <a:lvl2pPr marL="400964" indent="0" latinLnBrk="0">
              <a:buNone/>
              <a:defRPr kumimoji="1" lang="ja-JP" sz="1754" b="1"/>
            </a:lvl2pPr>
            <a:lvl3pPr marL="801929" indent="0" latinLnBrk="0">
              <a:buNone/>
              <a:defRPr kumimoji="1" lang="ja-JP" sz="1579" b="1"/>
            </a:lvl3pPr>
            <a:lvl4pPr marL="1202893" indent="0" latinLnBrk="0">
              <a:buNone/>
              <a:defRPr kumimoji="1" lang="ja-JP" sz="1403" b="1"/>
            </a:lvl4pPr>
            <a:lvl5pPr marL="1603858" indent="0" latinLnBrk="0">
              <a:buNone/>
              <a:defRPr kumimoji="1" lang="ja-JP" sz="1403" b="1"/>
            </a:lvl5pPr>
            <a:lvl6pPr marL="2004822" indent="0" latinLnBrk="0">
              <a:buNone/>
              <a:defRPr kumimoji="1" lang="ja-JP" sz="1403" b="1"/>
            </a:lvl6pPr>
            <a:lvl7pPr marL="2405786" indent="0" latinLnBrk="0">
              <a:buNone/>
              <a:defRPr kumimoji="1" lang="ja-JP" sz="1403" b="1"/>
            </a:lvl7pPr>
            <a:lvl8pPr marL="2806751" indent="0" latinLnBrk="0">
              <a:buNone/>
              <a:defRPr kumimoji="1" lang="ja-JP" sz="1403" b="1"/>
            </a:lvl8pPr>
            <a:lvl9pPr marL="3207715" indent="0" latinLnBrk="0">
              <a:buNone/>
              <a:defRPr kumimoji="1" lang="ja-JP" sz="1403" b="1"/>
            </a:lvl9pPr>
          </a:lstStyle>
          <a:p>
            <a:pPr lvl="0"/>
            <a:r>
              <a:rPr kumimoji="1" lang="ja-JP" altLang="en-US" dirty="0" smtClean="0"/>
              <a:t>サブタイトルを入力</a:t>
            </a:r>
            <a:endParaRPr kumimoji="1" lang="ja-JP" dirty="0"/>
          </a:p>
        </p:txBody>
      </p:sp>
      <p:sp>
        <p:nvSpPr>
          <p:cNvPr id="4" name="コンテンツ プレースホルダー 3"/>
          <p:cNvSpPr>
            <a:spLocks noGrp="1"/>
          </p:cNvSpPr>
          <p:nvPr>
            <p:ph sz="half" idx="2" hasCustomPrompt="1"/>
          </p:nvPr>
        </p:nvSpPr>
        <p:spPr>
          <a:xfrm>
            <a:off x="1176099" y="3021150"/>
            <a:ext cx="4009430" cy="3625345"/>
          </a:xfrm>
        </p:spPr>
        <p:txBody>
          <a:bodyPr>
            <a:normAutofit/>
          </a:bodyPr>
          <a:lstStyle>
            <a:lvl1pPr latinLnBrk="0">
              <a:defRPr kumimoji="1" lang="ja-JP" sz="1579"/>
            </a:lvl1pPr>
            <a:lvl2pPr latinLnBrk="0">
              <a:defRPr kumimoji="1" lang="ja-JP" sz="1403"/>
            </a:lvl2pPr>
            <a:lvl3pPr latinLnBrk="0">
              <a:defRPr kumimoji="1" lang="ja-JP" sz="1228"/>
            </a:lvl3pPr>
            <a:lvl4pPr latinLnBrk="0">
              <a:defRPr kumimoji="1" lang="ja-JP" sz="1052"/>
            </a:lvl4pPr>
            <a:lvl5pPr latinLnBrk="0">
              <a:defRPr kumimoji="1" lang="ja-JP" sz="1052"/>
            </a:lvl5pPr>
            <a:lvl6pPr latinLnBrk="0">
              <a:defRPr kumimoji="1" lang="ja-JP" sz="1052"/>
            </a:lvl6pPr>
            <a:lvl7pPr latinLnBrk="0">
              <a:defRPr kumimoji="1" lang="ja-JP" sz="1052"/>
            </a:lvl7pPr>
            <a:lvl8pPr latinLnBrk="0">
              <a:defRPr kumimoji="1" lang="ja-JP" sz="1052"/>
            </a:lvl8pPr>
            <a:lvl9pPr latinLnBrk="0">
              <a:defRPr kumimoji="1" lang="ja-JP" sz="1052"/>
            </a:lvl9pPr>
          </a:lstStyle>
          <a:p>
            <a:pPr lvl="0"/>
            <a:r>
              <a:rPr kumimoji="1" lang="ja-JP" altLang="en-US" dirty="0" smtClean="0"/>
              <a:t>サブタイトルを入力</a:t>
            </a:r>
            <a:endParaRPr kumimoji="1" lang="pt-BR" altLang="ja-JP" dirty="0" smtClean="0"/>
          </a:p>
          <a:p>
            <a:pPr lvl="1"/>
            <a:r>
              <a:rPr kumimoji="1" lang="ja-JP" dirty="0" smtClean="0"/>
              <a:t>第 </a:t>
            </a:r>
            <a:r>
              <a:rPr kumimoji="1" lang="ja-JP" dirty="0"/>
              <a:t>2 </a:t>
            </a:r>
            <a:r>
              <a:rPr kumimoji="1" lang="ja-JP" dirty="0" smtClean="0"/>
              <a:t>レベル</a:t>
            </a:r>
            <a:endParaRPr kumimoji="1" lang="pt-BR" altLang="ja-JP" dirty="0" smtClean="0"/>
          </a:p>
          <a:p>
            <a:pPr lvl="2"/>
            <a:r>
              <a:rPr kumimoji="1" lang="ja-JP" dirty="0" smtClean="0"/>
              <a:t>第 3 レベル</a:t>
            </a:r>
            <a:endParaRPr kumimoji="1" lang="pt-BR" altLang="ja-JP" dirty="0" smtClean="0"/>
          </a:p>
          <a:p>
            <a:pPr lvl="3"/>
            <a:r>
              <a:rPr kumimoji="1" lang="ja-JP" dirty="0" smtClean="0"/>
              <a:t> 第 </a:t>
            </a:r>
            <a:r>
              <a:rPr kumimoji="1" lang="ja-JP" dirty="0"/>
              <a:t>4 </a:t>
            </a:r>
            <a:r>
              <a:rPr kumimoji="1" lang="ja-JP" dirty="0" smtClean="0"/>
              <a:t>レベル</a:t>
            </a:r>
            <a:endParaRPr kumimoji="1" lang="pt-BR" altLang="ja-JP" dirty="0" smtClean="0"/>
          </a:p>
          <a:p>
            <a:pPr lvl="4"/>
            <a:r>
              <a:rPr kumimoji="1" lang="ja-JP" dirty="0" smtClean="0"/>
              <a:t> 第 </a:t>
            </a:r>
            <a:r>
              <a:rPr kumimoji="1" lang="ja-JP" dirty="0"/>
              <a:t>5 </a:t>
            </a:r>
            <a:r>
              <a:rPr kumimoji="1" lang="ja-JP" dirty="0" smtClean="0"/>
              <a:t>レベル</a:t>
            </a:r>
            <a:endParaRPr kumimoji="1" lang="ja-JP" dirty="0"/>
          </a:p>
        </p:txBody>
      </p:sp>
      <p:sp>
        <p:nvSpPr>
          <p:cNvPr id="5" name="テキスト プレースホルダー 4"/>
          <p:cNvSpPr>
            <a:spLocks noGrp="1"/>
          </p:cNvSpPr>
          <p:nvPr>
            <p:ph type="body" sz="quarter" idx="3" hasCustomPrompt="1"/>
          </p:nvPr>
        </p:nvSpPr>
        <p:spPr>
          <a:xfrm>
            <a:off x="5506284" y="2025464"/>
            <a:ext cx="4009430" cy="845021"/>
          </a:xfrm>
        </p:spPr>
        <p:txBody>
          <a:bodyPr anchor="ctr">
            <a:normAutofit/>
          </a:bodyPr>
          <a:lstStyle>
            <a:lvl1pPr marL="0" indent="0" latinLnBrk="0">
              <a:spcBef>
                <a:spcPts val="0"/>
              </a:spcBef>
              <a:buNone/>
              <a:defRPr kumimoji="1" lang="ja-JP" sz="1929" b="1">
                <a:solidFill>
                  <a:schemeClr val="tx1"/>
                </a:solidFill>
              </a:defRPr>
            </a:lvl1pPr>
            <a:lvl2pPr marL="400964" indent="0" latinLnBrk="0">
              <a:buNone/>
              <a:defRPr kumimoji="1" lang="ja-JP" sz="1754" b="1"/>
            </a:lvl2pPr>
            <a:lvl3pPr marL="801929" indent="0" latinLnBrk="0">
              <a:buNone/>
              <a:defRPr kumimoji="1" lang="ja-JP" sz="1579" b="1"/>
            </a:lvl3pPr>
            <a:lvl4pPr marL="1202893" indent="0" latinLnBrk="0">
              <a:buNone/>
              <a:defRPr kumimoji="1" lang="ja-JP" sz="1403" b="1"/>
            </a:lvl4pPr>
            <a:lvl5pPr marL="1603858" indent="0" latinLnBrk="0">
              <a:buNone/>
              <a:defRPr kumimoji="1" lang="ja-JP" sz="1403" b="1"/>
            </a:lvl5pPr>
            <a:lvl6pPr marL="2004822" indent="0" latinLnBrk="0">
              <a:buNone/>
              <a:defRPr kumimoji="1" lang="ja-JP" sz="1403" b="1"/>
            </a:lvl6pPr>
            <a:lvl7pPr marL="2405786" indent="0" latinLnBrk="0">
              <a:buNone/>
              <a:defRPr kumimoji="1" lang="ja-JP" sz="1403" b="1"/>
            </a:lvl7pPr>
            <a:lvl8pPr marL="2806751" indent="0" latinLnBrk="0">
              <a:buNone/>
              <a:defRPr kumimoji="1" lang="ja-JP" sz="1403" b="1"/>
            </a:lvl8pPr>
            <a:lvl9pPr marL="3207715" indent="0" latinLnBrk="0">
              <a:buNone/>
              <a:defRPr kumimoji="1" lang="ja-JP" sz="1403" b="1"/>
            </a:lvl9pPr>
          </a:lstStyle>
          <a:p>
            <a:pPr lvl="0"/>
            <a:r>
              <a:rPr kumimoji="1" lang="ja-JP" altLang="en-US" dirty="0" smtClean="0"/>
              <a:t>サブタイトルを入力</a:t>
            </a:r>
            <a:endParaRPr kumimoji="1" lang="ja-JP" dirty="0"/>
          </a:p>
        </p:txBody>
      </p:sp>
      <p:sp>
        <p:nvSpPr>
          <p:cNvPr id="6" name="コンテンツ プレースホルダー 5"/>
          <p:cNvSpPr>
            <a:spLocks noGrp="1"/>
          </p:cNvSpPr>
          <p:nvPr>
            <p:ph sz="quarter" idx="4" hasCustomPrompt="1"/>
          </p:nvPr>
        </p:nvSpPr>
        <p:spPr>
          <a:xfrm>
            <a:off x="5506284" y="3021150"/>
            <a:ext cx="4009430" cy="3625345"/>
          </a:xfrm>
        </p:spPr>
        <p:txBody>
          <a:bodyPr>
            <a:normAutofit/>
          </a:bodyPr>
          <a:lstStyle>
            <a:lvl1pPr latinLnBrk="0">
              <a:defRPr kumimoji="1" lang="ja-JP" sz="1579"/>
            </a:lvl1pPr>
            <a:lvl2pPr latinLnBrk="0">
              <a:defRPr kumimoji="1" lang="ja-JP" sz="1403"/>
            </a:lvl2pPr>
            <a:lvl3pPr latinLnBrk="0">
              <a:defRPr kumimoji="1" lang="ja-JP" sz="1228"/>
            </a:lvl3pPr>
            <a:lvl4pPr latinLnBrk="0">
              <a:defRPr kumimoji="1" lang="ja-JP" sz="1052"/>
            </a:lvl4pPr>
            <a:lvl5pPr latinLnBrk="0">
              <a:defRPr kumimoji="1" lang="ja-JP" sz="1052"/>
            </a:lvl5pPr>
            <a:lvl6pPr latinLnBrk="0">
              <a:defRPr kumimoji="1" lang="ja-JP" sz="1052"/>
            </a:lvl6pPr>
            <a:lvl7pPr latinLnBrk="0">
              <a:defRPr kumimoji="1" lang="ja-JP" sz="1052"/>
            </a:lvl7pPr>
            <a:lvl8pPr latinLnBrk="0">
              <a:defRPr kumimoji="1" lang="ja-JP" sz="1052"/>
            </a:lvl8pPr>
            <a:lvl9pPr latinLnBrk="0">
              <a:defRPr kumimoji="1" lang="ja-JP" sz="1052"/>
            </a:lvl9pPr>
          </a:lstStyle>
          <a:p>
            <a:pPr lvl="0"/>
            <a:r>
              <a:rPr kumimoji="1" lang="ja-JP" altLang="en-US" dirty="0" smtClean="0"/>
              <a:t>サブタイトルを入力</a:t>
            </a:r>
            <a:endParaRPr kumimoji="1" lang="pt-BR" altLang="ja-JP" dirty="0" smtClean="0"/>
          </a:p>
          <a:p>
            <a:pPr lvl="1"/>
            <a:r>
              <a:rPr kumimoji="1" lang="ja-JP" dirty="0" smtClean="0"/>
              <a:t> 第 </a:t>
            </a:r>
            <a:r>
              <a:rPr kumimoji="1" lang="ja-JP" dirty="0"/>
              <a:t>2 </a:t>
            </a:r>
            <a:r>
              <a:rPr kumimoji="1" lang="ja-JP" dirty="0" smtClean="0"/>
              <a:t>レベル</a:t>
            </a:r>
            <a:endParaRPr kumimoji="1" lang="pt-BR" altLang="ja-JP" dirty="0" smtClean="0"/>
          </a:p>
          <a:p>
            <a:pPr lvl="2"/>
            <a:r>
              <a:rPr kumimoji="1" lang="ja-JP" dirty="0" smtClean="0"/>
              <a:t> 第 </a:t>
            </a:r>
            <a:r>
              <a:rPr kumimoji="1" lang="ja-JP" dirty="0"/>
              <a:t>3 </a:t>
            </a:r>
            <a:r>
              <a:rPr kumimoji="1" lang="ja-JP" dirty="0" smtClean="0"/>
              <a:t>レベル</a:t>
            </a:r>
            <a:endParaRPr kumimoji="1" lang="pt-BR" altLang="ja-JP" dirty="0" smtClean="0"/>
          </a:p>
          <a:p>
            <a:pPr lvl="3"/>
            <a:r>
              <a:rPr kumimoji="1" lang="ja-JP" dirty="0" smtClean="0"/>
              <a:t> 第 </a:t>
            </a:r>
            <a:r>
              <a:rPr kumimoji="1" lang="ja-JP" dirty="0"/>
              <a:t>4 </a:t>
            </a:r>
            <a:r>
              <a:rPr kumimoji="1" lang="ja-JP" dirty="0" smtClean="0"/>
              <a:t>レベル</a:t>
            </a:r>
            <a:endParaRPr kumimoji="1" lang="pt-BR" altLang="ja-JP" dirty="0" smtClean="0"/>
          </a:p>
          <a:p>
            <a:pPr lvl="4"/>
            <a:r>
              <a:rPr kumimoji="1" lang="ja-JP" dirty="0" smtClean="0"/>
              <a:t> 第 </a:t>
            </a:r>
            <a:r>
              <a:rPr kumimoji="1" lang="ja-JP" dirty="0"/>
              <a:t>5 </a:t>
            </a:r>
            <a:r>
              <a:rPr kumimoji="1" lang="ja-JP" dirty="0" smtClean="0"/>
              <a:t>レベル</a:t>
            </a:r>
            <a:endParaRPr kumimoji="1" lang="ja-JP" dirty="0"/>
          </a:p>
        </p:txBody>
      </p:sp>
      <p:sp>
        <p:nvSpPr>
          <p:cNvPr id="8" name="フッター プレースホルダー 7"/>
          <p:cNvSpPr>
            <a:spLocks noGrp="1"/>
          </p:cNvSpPr>
          <p:nvPr>
            <p:ph type="ftr" sz="quarter" idx="11"/>
          </p:nvPr>
        </p:nvSpPr>
        <p:spPr/>
        <p:txBody>
          <a:bodyPr/>
          <a:lstStyle/>
          <a:p>
            <a:endParaRPr kumimoji="1" lang="ja-JP" dirty="0"/>
          </a:p>
        </p:txBody>
      </p:sp>
      <p:sp>
        <p:nvSpPr>
          <p:cNvPr id="9" name="スライド番号プレースホルダー 8"/>
          <p:cNvSpPr>
            <a:spLocks noGrp="1"/>
          </p:cNvSpPr>
          <p:nvPr>
            <p:ph type="sldNum" sz="quarter" idx="12"/>
          </p:nvPr>
        </p:nvSpPr>
        <p:spPr/>
        <p:txBody>
          <a:bodyPr/>
          <a:lstStyle/>
          <a:p>
            <a:fld id="{FC749032-2A07-4AE8-BA90-74324CAE0C87}" type="slidenum">
              <a:rPr smtClean="0"/>
              <a:t>‹#›</a:t>
            </a:fld>
            <a:endParaRPr kumimoji="1" lang="ja-JP" dirty="0"/>
          </a:p>
        </p:txBody>
      </p:sp>
      <p:sp>
        <p:nvSpPr>
          <p:cNvPr id="10" name="日付プレースホルダー 3"/>
          <p:cNvSpPr>
            <a:spLocks noGrp="1"/>
          </p:cNvSpPr>
          <p:nvPr>
            <p:ph type="dt" sz="half" idx="13"/>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FC749032-2A07-4AE8-BA90-74324CAE0C87}" type="slidenum">
              <a:t>‹#›</a:t>
            </a:fld>
            <a:endParaRPr kumimoji="1" lang="ja-JP"/>
          </a:p>
        </p:txBody>
      </p:sp>
      <p:sp>
        <p:nvSpPr>
          <p:cNvPr id="6" name="日付プレースホルダー 3"/>
          <p:cNvSpPr>
            <a:spLocks noGrp="1"/>
          </p:cNvSpPr>
          <p:nvPr>
            <p:ph type="dt" sz="half" idx="2"/>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5" name="グループ 4"/>
          <p:cNvGrpSpPr/>
          <p:nvPr/>
        </p:nvGrpSpPr>
        <p:grpSpPr>
          <a:xfrm flipV="1">
            <a:off x="1391" y="0"/>
            <a:ext cx="10689030" cy="416622"/>
            <a:chOff x="-1" y="6480048"/>
            <a:chExt cx="12188827" cy="377952"/>
          </a:xfrm>
        </p:grpSpPr>
        <p:sp>
          <p:nvSpPr>
            <p:cNvPr id="6" name="長方形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7" name="長方形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grpSp>
      <p:sp>
        <p:nvSpPr>
          <p:cNvPr id="3" name="フッター プレースホルダー 2"/>
          <p:cNvSpPr>
            <a:spLocks noGrp="1"/>
          </p:cNvSpPr>
          <p:nvPr>
            <p:ph type="ftr" sz="quarter" idx="11"/>
          </p:nvPr>
        </p:nvSpPr>
        <p:spPr/>
        <p:txBody>
          <a:bodyPr/>
          <a:lstStyle/>
          <a:p>
            <a:endParaRPr kumimoji="1" lang="ja-JP" dirty="0"/>
          </a:p>
        </p:txBody>
      </p:sp>
      <p:sp>
        <p:nvSpPr>
          <p:cNvPr id="4" name="スライド番号プレースホルダー 3"/>
          <p:cNvSpPr>
            <a:spLocks noGrp="1"/>
          </p:cNvSpPr>
          <p:nvPr>
            <p:ph type="sldNum" sz="quarter" idx="12"/>
          </p:nvPr>
        </p:nvSpPr>
        <p:spPr/>
        <p:txBody>
          <a:bodyPr/>
          <a:lstStyle/>
          <a:p>
            <a:fld id="{FC749032-2A07-4AE8-BA90-74324CAE0C87}" type="slidenum">
              <a:t>‹#›</a:t>
            </a:fld>
            <a:endParaRPr kumimoji="1" lang="ja-JP"/>
          </a:p>
        </p:txBody>
      </p:sp>
      <p:sp>
        <p:nvSpPr>
          <p:cNvPr id="8" name="日付プレースホルダー 3"/>
          <p:cNvSpPr>
            <a:spLocks noGrp="1"/>
          </p:cNvSpPr>
          <p:nvPr>
            <p:ph type="dt" sz="half" idx="2"/>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grpSp>
        <p:nvGrpSpPr>
          <p:cNvPr id="8" name="グループ 7"/>
          <p:cNvGrpSpPr/>
          <p:nvPr/>
        </p:nvGrpSpPr>
        <p:grpSpPr>
          <a:xfrm flipV="1">
            <a:off x="1391" y="0"/>
            <a:ext cx="10689030" cy="416622"/>
            <a:chOff x="-1" y="6480048"/>
            <a:chExt cx="12188827" cy="377952"/>
          </a:xfrm>
        </p:grpSpPr>
        <p:sp>
          <p:nvSpPr>
            <p:cNvPr id="9" name="長方形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10" name="長方形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grpSp>
      <p:sp>
        <p:nvSpPr>
          <p:cNvPr id="2" name="タイトル 1"/>
          <p:cNvSpPr>
            <a:spLocks noGrp="1"/>
          </p:cNvSpPr>
          <p:nvPr>
            <p:ph type="title" hasCustomPrompt="1"/>
          </p:nvPr>
        </p:nvSpPr>
        <p:spPr>
          <a:xfrm>
            <a:off x="6551409" y="2590448"/>
            <a:ext cx="3688675" cy="2197346"/>
          </a:xfrm>
        </p:spPr>
        <p:txBody>
          <a:bodyPr anchor="b">
            <a:normAutofit/>
          </a:bodyPr>
          <a:lstStyle>
            <a:lvl1pPr latinLnBrk="0">
              <a:defRPr kumimoji="1" lang="ja-JP" sz="2982" b="1"/>
            </a:lvl1pPr>
          </a:lstStyle>
          <a:p>
            <a:r>
              <a:rPr kumimoji="1" lang="ja-JP" altLang="en-US" dirty="0" smtClean="0"/>
              <a:t>タイトルを入力</a:t>
            </a:r>
            <a:endParaRPr kumimoji="1" lang="ja-JP" dirty="0"/>
          </a:p>
        </p:txBody>
      </p:sp>
      <p:sp>
        <p:nvSpPr>
          <p:cNvPr id="3" name="コンテンツ プレースホルダー 2"/>
          <p:cNvSpPr>
            <a:spLocks noGrp="1"/>
          </p:cNvSpPr>
          <p:nvPr>
            <p:ph idx="1" hasCustomPrompt="1"/>
          </p:nvPr>
        </p:nvSpPr>
        <p:spPr>
          <a:xfrm>
            <a:off x="400943" y="836604"/>
            <a:ext cx="5813673" cy="5876387"/>
          </a:xfrm>
        </p:spPr>
        <p:txBody>
          <a:bodyPr>
            <a:normAutofit/>
          </a:bodyPr>
          <a:lstStyle>
            <a:lvl1pPr latinLnBrk="0">
              <a:defRPr kumimoji="1" lang="ja-JP" sz="1754"/>
            </a:lvl1pPr>
            <a:lvl2pPr latinLnBrk="0">
              <a:defRPr kumimoji="1" lang="ja-JP" sz="1579"/>
            </a:lvl2pPr>
            <a:lvl3pPr latinLnBrk="0">
              <a:defRPr kumimoji="1" lang="ja-JP" sz="1403"/>
            </a:lvl3pPr>
            <a:lvl4pPr latinLnBrk="0">
              <a:defRPr kumimoji="1" lang="ja-JP" sz="1228"/>
            </a:lvl4pPr>
            <a:lvl5pPr latinLnBrk="0">
              <a:defRPr kumimoji="1" lang="ja-JP" sz="1228"/>
            </a:lvl5pPr>
            <a:lvl6pPr latinLnBrk="0">
              <a:defRPr kumimoji="1" lang="ja-JP" sz="1228"/>
            </a:lvl6pPr>
            <a:lvl7pPr latinLnBrk="0">
              <a:defRPr kumimoji="1" lang="ja-JP" sz="1228"/>
            </a:lvl7pPr>
            <a:lvl8pPr latinLnBrk="0">
              <a:defRPr kumimoji="1" lang="ja-JP" sz="1228"/>
            </a:lvl8pPr>
            <a:lvl9pPr latinLnBrk="0">
              <a:defRPr kumimoji="1" lang="ja-JP" sz="1228"/>
            </a:lvl9pPr>
          </a:lstStyle>
          <a:p>
            <a:pPr lvl="0"/>
            <a:r>
              <a:rPr kumimoji="1" lang="ja-JP" altLang="en-US" dirty="0" smtClean="0"/>
              <a:t>サブタイトルを入力</a:t>
            </a:r>
            <a:endParaRPr kumimoji="1" lang="pt-BR" altLang="ja-JP" dirty="0" smtClean="0"/>
          </a:p>
          <a:p>
            <a:pPr lvl="1"/>
            <a:r>
              <a:rPr kumimoji="1" lang="ja-JP" dirty="0" smtClean="0"/>
              <a:t>第 </a:t>
            </a:r>
            <a:r>
              <a:rPr kumimoji="1" lang="ja-JP" dirty="0"/>
              <a:t>2 レベル</a:t>
            </a:r>
          </a:p>
          <a:p>
            <a:pPr lvl="2"/>
            <a:r>
              <a:rPr kumimoji="1" lang="ja-JP" dirty="0"/>
              <a:t>第 3 レベル</a:t>
            </a:r>
          </a:p>
          <a:p>
            <a:pPr lvl="3"/>
            <a:r>
              <a:rPr kumimoji="1" lang="ja-JP" dirty="0"/>
              <a:t>第 4 レベル</a:t>
            </a:r>
          </a:p>
          <a:p>
            <a:pPr lvl="4"/>
            <a:r>
              <a:rPr kumimoji="1" lang="ja-JP" dirty="0"/>
              <a:t>第 5 レベル</a:t>
            </a:r>
          </a:p>
        </p:txBody>
      </p:sp>
      <p:sp>
        <p:nvSpPr>
          <p:cNvPr id="4" name="テキスト プレースホルダー 3"/>
          <p:cNvSpPr>
            <a:spLocks noGrp="1"/>
          </p:cNvSpPr>
          <p:nvPr>
            <p:ph type="body" sz="half" idx="2" hasCustomPrompt="1"/>
          </p:nvPr>
        </p:nvSpPr>
        <p:spPr>
          <a:xfrm>
            <a:off x="6551409" y="4807953"/>
            <a:ext cx="3688675" cy="1905038"/>
          </a:xfrm>
        </p:spPr>
        <p:txBody>
          <a:bodyPr>
            <a:normAutofit/>
          </a:bodyPr>
          <a:lstStyle>
            <a:lvl1pPr marL="0" indent="0" latinLnBrk="0">
              <a:spcBef>
                <a:spcPts val="1052"/>
              </a:spcBef>
              <a:buNone/>
              <a:defRPr kumimoji="1" lang="ja-JP" sz="1403"/>
            </a:lvl1pPr>
            <a:lvl2pPr marL="400964" indent="0" latinLnBrk="0">
              <a:buNone/>
              <a:defRPr kumimoji="1" lang="ja-JP" sz="1052"/>
            </a:lvl2pPr>
            <a:lvl3pPr marL="801929" indent="0" latinLnBrk="0">
              <a:buNone/>
              <a:defRPr kumimoji="1" lang="ja-JP" sz="877"/>
            </a:lvl3pPr>
            <a:lvl4pPr marL="1202893" indent="0" latinLnBrk="0">
              <a:buNone/>
              <a:defRPr kumimoji="1" lang="ja-JP" sz="789"/>
            </a:lvl4pPr>
            <a:lvl5pPr marL="1603858" indent="0" latinLnBrk="0">
              <a:buNone/>
              <a:defRPr kumimoji="1" lang="ja-JP" sz="789"/>
            </a:lvl5pPr>
            <a:lvl6pPr marL="2004822" indent="0" latinLnBrk="0">
              <a:buNone/>
              <a:defRPr kumimoji="1" lang="ja-JP" sz="789"/>
            </a:lvl6pPr>
            <a:lvl7pPr marL="2405786" indent="0" latinLnBrk="0">
              <a:buNone/>
              <a:defRPr kumimoji="1" lang="ja-JP" sz="789"/>
            </a:lvl7pPr>
            <a:lvl8pPr marL="2806751" indent="0" latinLnBrk="0">
              <a:buNone/>
              <a:defRPr kumimoji="1" lang="ja-JP" sz="789"/>
            </a:lvl8pPr>
            <a:lvl9pPr marL="3207715" indent="0" latinLnBrk="0">
              <a:buNone/>
              <a:defRPr kumimoji="1" lang="ja-JP" sz="789"/>
            </a:lvl9pPr>
          </a:lstStyle>
          <a:p>
            <a:pPr lvl="0"/>
            <a:r>
              <a:rPr kumimoji="1" lang="ja-JP" altLang="en-US" dirty="0" smtClean="0"/>
              <a:t>サブタイトルを入力</a:t>
            </a:r>
            <a:endParaRPr kumimoji="1" lang="ja-JP" dirty="0"/>
          </a:p>
        </p:txBody>
      </p:sp>
      <p:sp>
        <p:nvSpPr>
          <p:cNvPr id="5" name="日付プレースホルダー 4"/>
          <p:cNvSpPr>
            <a:spLocks noGrp="1"/>
          </p:cNvSpPr>
          <p:nvPr>
            <p:ph type="dt" sz="half" idx="10"/>
          </p:nvPr>
        </p:nvSpPr>
        <p:spPr/>
        <p:txBody>
          <a:bodyPr/>
          <a:lstStyle/>
          <a:p>
            <a:endParaRPr kumimoji="1" lang="ja-JP" dirty="0"/>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FC749032-2A07-4AE8-BA90-74324CAE0C87}" type="slidenum">
              <a:t>‹#›</a:t>
            </a:fld>
            <a:endParaRPr kumimoji="1" lang="ja-JP"/>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flipV="1">
            <a:off x="1391" y="0"/>
            <a:ext cx="10689030" cy="41662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579" dirty="0">
                <a:latin typeface="Meiryo UI" panose="020B0604030504040204" pitchFamily="50" charset="-128"/>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579" dirty="0">
                <a:latin typeface="Meiryo UI" panose="020B0604030504040204" pitchFamily="50" charset="-128"/>
              </a:endParaRPr>
            </a:p>
          </p:txBody>
        </p:sp>
      </p:grpSp>
      <p:sp>
        <p:nvSpPr>
          <p:cNvPr id="2" name="Title 1"/>
          <p:cNvSpPr>
            <a:spLocks noGrp="1"/>
          </p:cNvSpPr>
          <p:nvPr>
            <p:ph type="title" hasCustomPrompt="1"/>
          </p:nvPr>
        </p:nvSpPr>
        <p:spPr>
          <a:xfrm>
            <a:off x="6551409" y="2590448"/>
            <a:ext cx="3688675" cy="2197346"/>
          </a:xfrm>
        </p:spPr>
        <p:txBody>
          <a:bodyPr anchor="b">
            <a:normAutofit/>
          </a:bodyPr>
          <a:lstStyle>
            <a:lvl1pPr>
              <a:defRPr sz="2982" b="1"/>
            </a:lvl1pPr>
          </a:lstStyle>
          <a:p>
            <a:r>
              <a:rPr kumimoji="1" lang="ja-JP" altLang="en-US" dirty="0" smtClean="0"/>
              <a:t>タイトルを入力</a:t>
            </a:r>
            <a:endParaRPr dirty="0"/>
          </a:p>
        </p:txBody>
      </p:sp>
      <p:sp>
        <p:nvSpPr>
          <p:cNvPr id="3" name="Picture Placeholder 2"/>
          <p:cNvSpPr>
            <a:spLocks noGrp="1"/>
          </p:cNvSpPr>
          <p:nvPr>
            <p:ph type="pic" idx="1"/>
          </p:nvPr>
        </p:nvSpPr>
        <p:spPr>
          <a:xfrm>
            <a:off x="132254" y="557886"/>
            <a:ext cx="6014147" cy="6440843"/>
          </a:xfrm>
          <a:solidFill>
            <a:schemeClr val="accent1">
              <a:lumMod val="40000"/>
              <a:lumOff val="60000"/>
            </a:schemeClr>
          </a:solidFill>
        </p:spPr>
        <p:txBody>
          <a:bodyPr>
            <a:normAutofit/>
          </a:bodyPr>
          <a:lstStyle>
            <a:lvl1pPr marL="0" indent="0" algn="ctr">
              <a:buNone/>
              <a:defRPr sz="1754"/>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smtClean="0"/>
              <a:t>図を追加</a:t>
            </a:r>
            <a:endParaRPr/>
          </a:p>
        </p:txBody>
      </p:sp>
      <p:sp>
        <p:nvSpPr>
          <p:cNvPr id="4" name="Text Placeholder 3"/>
          <p:cNvSpPr>
            <a:spLocks noGrp="1"/>
          </p:cNvSpPr>
          <p:nvPr>
            <p:ph type="body" sz="half" idx="2" hasCustomPrompt="1"/>
          </p:nvPr>
        </p:nvSpPr>
        <p:spPr>
          <a:xfrm>
            <a:off x="6551409" y="4807953"/>
            <a:ext cx="3688675" cy="1905038"/>
          </a:xfrm>
        </p:spPr>
        <p:txBody>
          <a:bodyPr>
            <a:normAutofit/>
          </a:bodyPr>
          <a:lstStyle>
            <a:lvl1pPr marL="0" indent="0">
              <a:spcBef>
                <a:spcPts val="1052"/>
              </a:spcBef>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kumimoji="1" lang="ja-JP" altLang="en-US" dirty="0" smtClean="0"/>
              <a:t>サブタイトルを入力</a:t>
            </a:r>
            <a:endParaRPr kumimoji="1" lang="ja-JP" altLang="ja-JP"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
        <p:nvSpPr>
          <p:cNvPr id="11" name="日付プレースホルダー 3"/>
          <p:cNvSpPr>
            <a:spLocks noGrp="1"/>
          </p:cNvSpPr>
          <p:nvPr>
            <p:ph type="dt" sz="half" idx="13"/>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グループ 8"/>
          <p:cNvGrpSpPr/>
          <p:nvPr/>
        </p:nvGrpSpPr>
        <p:grpSpPr>
          <a:xfrm>
            <a:off x="0" y="7143053"/>
            <a:ext cx="10689030" cy="416622"/>
            <a:chOff x="-1" y="6480048"/>
            <a:chExt cx="12188827" cy="377952"/>
          </a:xfrm>
        </p:grpSpPr>
        <p:sp>
          <p:nvSpPr>
            <p:cNvPr id="7" name="長方形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sp>
          <p:nvSpPr>
            <p:cNvPr id="8" name="長方形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altLang="en-US" sz="1579" dirty="0">
                <a:latin typeface="Meiryo UI" panose="020B0604030504040204" pitchFamily="50" charset="-128"/>
              </a:endParaRPr>
            </a:p>
          </p:txBody>
        </p:sp>
      </p:grpSp>
      <p:sp>
        <p:nvSpPr>
          <p:cNvPr id="2" name="タイトル プレースホルダー 1"/>
          <p:cNvSpPr>
            <a:spLocks noGrp="1"/>
          </p:cNvSpPr>
          <p:nvPr>
            <p:ph type="title"/>
          </p:nvPr>
        </p:nvSpPr>
        <p:spPr>
          <a:xfrm>
            <a:off x="1176100" y="515178"/>
            <a:ext cx="8339614" cy="1359622"/>
          </a:xfrm>
          <a:prstGeom prst="rect">
            <a:avLst/>
          </a:prstGeom>
        </p:spPr>
        <p:txBody>
          <a:bodyPr vert="horz" lIns="91440" tIns="45720" rIns="91440" bIns="45720" rtlCol="0" anchor="b">
            <a:normAutofit/>
          </a:bodyPr>
          <a:lstStyle/>
          <a:p>
            <a:r>
              <a:rPr kumimoji="1" lang="ja-JP" dirty="0" smtClean="0"/>
              <a:t>マスター タイトルのスタイルを編集するには、ここをクリック</a:t>
            </a:r>
            <a:endParaRPr kumimoji="1" lang="ja-JP" dirty="0"/>
          </a:p>
        </p:txBody>
      </p:sp>
      <p:sp>
        <p:nvSpPr>
          <p:cNvPr id="3" name="テキスト プレースホルダー 2"/>
          <p:cNvSpPr>
            <a:spLocks noGrp="1"/>
          </p:cNvSpPr>
          <p:nvPr>
            <p:ph type="body" idx="1"/>
          </p:nvPr>
        </p:nvSpPr>
        <p:spPr>
          <a:xfrm>
            <a:off x="1176100" y="2096551"/>
            <a:ext cx="8339614" cy="4549944"/>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7783640" y="7277447"/>
            <a:ext cx="84198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1176100" y="7277447"/>
            <a:ext cx="6278767" cy="262069"/>
          </a:xfrm>
          <a:prstGeom prst="rect">
            <a:avLst/>
          </a:prstGeom>
        </p:spPr>
        <p:txBody>
          <a:bodyPr vert="horz" lIns="91440" tIns="45720" rIns="91440" bIns="45720" rtlCol="0" anchor="ctr"/>
          <a:lstStyle>
            <a:lvl1pPr algn="l" latinLnBrk="0">
              <a:defRPr kumimoji="1" lang="ja-JP" sz="789">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954393" y="7277447"/>
            <a:ext cx="561320" cy="262069"/>
          </a:xfrm>
          <a:prstGeom prst="rect">
            <a:avLst/>
          </a:prstGeom>
        </p:spPr>
        <p:txBody>
          <a:bodyPr vert="horz" lIns="91440" tIns="45720" rIns="91440" bIns="45720" rtlCol="0" anchor="ctr"/>
          <a:lstStyle>
            <a:lvl1pPr algn="r" latinLnBrk="0">
              <a:defRPr kumimoji="1" lang="ja-JP" sz="789">
                <a:solidFill>
                  <a:schemeClr val="tx1"/>
                </a:solidFill>
                <a:latin typeface="Meiryo UI" panose="020B0604030504040204" pitchFamily="50" charset="-128"/>
              </a:defRPr>
            </a:lvl1pPr>
          </a:lstStyle>
          <a:p>
            <a:fld id="{FC749032-2A07-4AE8-BA90-74324CAE0C87}" type="slidenum">
              <a:rPr lang="en-US" altLang="ja-JP" smtClean="0"/>
              <a:pPr/>
              <a:t>‹#›</a:t>
            </a:fld>
            <a:endParaRPr lang="en-US" altLang="ja-JP" dirty="0"/>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801929" rtl="0" eaLnBrk="1" latinLnBrk="0" hangingPunct="1">
        <a:lnSpc>
          <a:spcPct val="90000"/>
        </a:lnSpc>
        <a:spcBef>
          <a:spcPct val="0"/>
        </a:spcBef>
        <a:buNone/>
        <a:defRPr kumimoji="1" lang="ja-JP" sz="2982"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40579" indent="-200482" algn="l" defTabSz="801929" rtl="0" eaLnBrk="1" latinLnBrk="0" hangingPunct="1">
        <a:lnSpc>
          <a:spcPct val="90000"/>
        </a:lnSpc>
        <a:spcBef>
          <a:spcPts val="1579"/>
        </a:spcBef>
        <a:buSzPct val="100000"/>
        <a:buFont typeface="Arial" pitchFamily="34" charset="0"/>
        <a:buChar char="▪"/>
        <a:defRPr kumimoji="1" lang="ja-JP" sz="1754"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21254" indent="-200482" algn="l" defTabSz="801929" rtl="0" eaLnBrk="1" latinLnBrk="0" hangingPunct="1">
        <a:lnSpc>
          <a:spcPct val="90000"/>
        </a:lnSpc>
        <a:spcBef>
          <a:spcPts val="877"/>
        </a:spcBef>
        <a:buSzPct val="100000"/>
        <a:buFont typeface="Arial" pitchFamily="34" charset="0"/>
        <a:buChar char="▪"/>
        <a:defRPr kumimoji="1" lang="ja-JP" sz="1579"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801929" indent="-200482" algn="l" defTabSz="801929" rtl="0" eaLnBrk="1" latinLnBrk="0" hangingPunct="1">
        <a:lnSpc>
          <a:spcPct val="90000"/>
        </a:lnSpc>
        <a:spcBef>
          <a:spcPts val="702"/>
        </a:spcBef>
        <a:buSzPct val="100000"/>
        <a:buFont typeface="Arial" pitchFamily="34" charset="0"/>
        <a:buChar char="▪"/>
        <a:defRPr kumimoji="1" lang="ja-JP" sz="1403"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82604"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63279"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643954"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solidFill>
          <a:latin typeface="+mn-lt"/>
          <a:ea typeface="+mn-ea"/>
          <a:cs typeface="+mn-cs"/>
        </a:defRPr>
      </a:lvl6pPr>
      <a:lvl7pPr marL="1924629"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solidFill>
          <a:latin typeface="+mn-lt"/>
          <a:ea typeface="+mn-ea"/>
          <a:cs typeface="+mn-cs"/>
        </a:defRPr>
      </a:lvl7pPr>
      <a:lvl8pPr marL="2205304"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solidFill>
          <a:latin typeface="+mn-lt"/>
          <a:ea typeface="+mn-ea"/>
          <a:cs typeface="+mn-cs"/>
        </a:defRPr>
      </a:lvl8pPr>
      <a:lvl9pPr marL="2485979" indent="-200482" algn="l" defTabSz="801929" rtl="0" eaLnBrk="1" latinLnBrk="0" hangingPunct="1">
        <a:lnSpc>
          <a:spcPct val="90000"/>
        </a:lnSpc>
        <a:spcBef>
          <a:spcPts val="702"/>
        </a:spcBef>
        <a:buSzPct val="100000"/>
        <a:buFont typeface="Arial" pitchFamily="34" charset="0"/>
        <a:buChar char="▪"/>
        <a:defRPr kumimoji="1" lang="ja-JP" sz="1228" kern="1200">
          <a:solidFill>
            <a:schemeClr val="tx1"/>
          </a:solidFill>
          <a:latin typeface="+mn-lt"/>
          <a:ea typeface="+mn-ea"/>
          <a:cs typeface="+mn-cs"/>
        </a:defRPr>
      </a:lvl9pPr>
    </p:bodyStyle>
    <p:otherStyle>
      <a:defPPr>
        <a:defRPr kumimoji="1" lang="ja-JP"/>
      </a:defPPr>
      <a:lvl1pPr marL="0" algn="l" defTabSz="801929" rtl="0" eaLnBrk="1" latinLnBrk="0" hangingPunct="1">
        <a:defRPr kumimoji="1" lang="ja-JP" sz="1579" kern="1200">
          <a:solidFill>
            <a:schemeClr val="tx1"/>
          </a:solidFill>
          <a:latin typeface="+mn-lt"/>
          <a:ea typeface="+mn-ea"/>
          <a:cs typeface="+mn-cs"/>
        </a:defRPr>
      </a:lvl1pPr>
      <a:lvl2pPr marL="400964" algn="l" defTabSz="801929" rtl="0" eaLnBrk="1" latinLnBrk="0" hangingPunct="1">
        <a:defRPr kumimoji="1" lang="ja-JP" sz="1579" kern="1200">
          <a:solidFill>
            <a:schemeClr val="tx1"/>
          </a:solidFill>
          <a:latin typeface="+mn-lt"/>
          <a:ea typeface="+mn-ea"/>
          <a:cs typeface="+mn-cs"/>
        </a:defRPr>
      </a:lvl2pPr>
      <a:lvl3pPr marL="801929" algn="l" defTabSz="801929" rtl="0" eaLnBrk="1" latinLnBrk="0" hangingPunct="1">
        <a:defRPr kumimoji="1" lang="ja-JP" sz="1579" kern="1200">
          <a:solidFill>
            <a:schemeClr val="tx1"/>
          </a:solidFill>
          <a:latin typeface="+mn-lt"/>
          <a:ea typeface="+mn-ea"/>
          <a:cs typeface="+mn-cs"/>
        </a:defRPr>
      </a:lvl3pPr>
      <a:lvl4pPr marL="1202893" algn="l" defTabSz="801929" rtl="0" eaLnBrk="1" latinLnBrk="0" hangingPunct="1">
        <a:defRPr kumimoji="1" lang="ja-JP" sz="1579" kern="1200">
          <a:solidFill>
            <a:schemeClr val="tx1"/>
          </a:solidFill>
          <a:latin typeface="+mn-lt"/>
          <a:ea typeface="+mn-ea"/>
          <a:cs typeface="+mn-cs"/>
        </a:defRPr>
      </a:lvl4pPr>
      <a:lvl5pPr marL="1603858" algn="l" defTabSz="801929" rtl="0" eaLnBrk="1" latinLnBrk="0" hangingPunct="1">
        <a:defRPr kumimoji="1" lang="ja-JP" sz="1579" kern="1200">
          <a:solidFill>
            <a:schemeClr val="tx1"/>
          </a:solidFill>
          <a:latin typeface="+mn-lt"/>
          <a:ea typeface="+mn-ea"/>
          <a:cs typeface="+mn-cs"/>
        </a:defRPr>
      </a:lvl5pPr>
      <a:lvl6pPr marL="2004822" algn="l" defTabSz="801929" rtl="0" eaLnBrk="1" latinLnBrk="0" hangingPunct="1">
        <a:defRPr kumimoji="1" lang="ja-JP" sz="1579" kern="1200">
          <a:solidFill>
            <a:schemeClr val="tx1"/>
          </a:solidFill>
          <a:latin typeface="+mn-lt"/>
          <a:ea typeface="+mn-ea"/>
          <a:cs typeface="+mn-cs"/>
        </a:defRPr>
      </a:lvl6pPr>
      <a:lvl7pPr marL="2405786" algn="l" defTabSz="801929" rtl="0" eaLnBrk="1" latinLnBrk="0" hangingPunct="1">
        <a:defRPr kumimoji="1" lang="ja-JP" sz="1579" kern="1200">
          <a:solidFill>
            <a:schemeClr val="tx1"/>
          </a:solidFill>
          <a:latin typeface="+mn-lt"/>
          <a:ea typeface="+mn-ea"/>
          <a:cs typeface="+mn-cs"/>
        </a:defRPr>
      </a:lvl7pPr>
      <a:lvl8pPr marL="2806751" algn="l" defTabSz="801929" rtl="0" eaLnBrk="1" latinLnBrk="0" hangingPunct="1">
        <a:defRPr kumimoji="1" lang="ja-JP" sz="1579" kern="1200">
          <a:solidFill>
            <a:schemeClr val="tx1"/>
          </a:solidFill>
          <a:latin typeface="+mn-lt"/>
          <a:ea typeface="+mn-ea"/>
          <a:cs typeface="+mn-cs"/>
        </a:defRPr>
      </a:lvl8pPr>
      <a:lvl9pPr marL="3207715" algn="l" defTabSz="801929" rtl="0" eaLnBrk="1" latinLnBrk="0" hangingPunct="1">
        <a:defRPr kumimoji="1" lang="ja-JP"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605758" y="2532699"/>
            <a:ext cx="3575095" cy="1892082"/>
          </a:xfrm>
        </p:spPr>
        <p:txBody>
          <a:bodyPr>
            <a:normAutofit/>
          </a:bodyPr>
          <a:lstStyle/>
          <a:p>
            <a:r>
              <a:rPr lang="ja-JP" altLang="en-US" sz="3157" dirty="0"/>
              <a:t>一般社団法人</a:t>
            </a:r>
            <a:r>
              <a:rPr lang="en-US" altLang="ja-JP" sz="3157" dirty="0"/>
              <a:t/>
            </a:r>
            <a:br>
              <a:rPr lang="en-US" altLang="ja-JP" sz="3157" dirty="0"/>
            </a:br>
            <a:r>
              <a:rPr lang="ja-JP" altLang="en-US" sz="3157" dirty="0"/>
              <a:t>一生涯サポート・</a:t>
            </a:r>
            <a:r>
              <a:rPr lang="en-US" altLang="ja-JP" sz="3157" dirty="0"/>
              <a:t/>
            </a:r>
            <a:br>
              <a:rPr lang="en-US" altLang="ja-JP" sz="3157" dirty="0"/>
            </a:br>
            <a:r>
              <a:rPr lang="ja-JP" altLang="en-US" sz="3157" dirty="0"/>
              <a:t>ばらの会</a:t>
            </a:r>
            <a:r>
              <a:rPr lang="en-US" altLang="ja-JP" sz="3157" dirty="0"/>
              <a:t/>
            </a:r>
            <a:br>
              <a:rPr lang="en-US" altLang="ja-JP" sz="3157" dirty="0"/>
            </a:br>
            <a:endParaRPr lang="ja-JP" altLang="en-US" sz="3157" dirty="0"/>
          </a:p>
        </p:txBody>
      </p:sp>
      <p:sp>
        <p:nvSpPr>
          <p:cNvPr id="7" name="サブタイトル 6"/>
          <p:cNvSpPr>
            <a:spLocks noGrp="1"/>
          </p:cNvSpPr>
          <p:nvPr>
            <p:ph type="subTitle" idx="1"/>
          </p:nvPr>
        </p:nvSpPr>
        <p:spPr>
          <a:xfrm>
            <a:off x="1025423" y="4170812"/>
            <a:ext cx="8558868" cy="438003"/>
          </a:xfrm>
        </p:spPr>
        <p:txBody>
          <a:bodyPr>
            <a:normAutofit/>
          </a:bodyPr>
          <a:lstStyle/>
          <a:p>
            <a:r>
              <a:rPr lang="ja-JP" altLang="en-US" sz="1403" dirty="0"/>
              <a:t>代表：坂田　二三男</a:t>
            </a:r>
            <a:endParaRPr lang="ja-JP" altLang="en-US" sz="1403" dirty="0"/>
          </a:p>
        </p:txBody>
      </p:sp>
      <p:sp>
        <p:nvSpPr>
          <p:cNvPr id="6" name="テキスト ボックス 5"/>
          <p:cNvSpPr txBox="1"/>
          <p:nvPr/>
        </p:nvSpPr>
        <p:spPr>
          <a:xfrm>
            <a:off x="85734" y="3520597"/>
            <a:ext cx="3520023" cy="1819472"/>
          </a:xfrm>
          <a:prstGeom prst="rect">
            <a:avLst/>
          </a:prstGeom>
          <a:noFill/>
        </p:spPr>
        <p:txBody>
          <a:bodyPr wrap="square" rtlCol="0">
            <a:spAutoFit/>
          </a:bodyPr>
          <a:lstStyle/>
          <a:p>
            <a:r>
              <a:rPr kumimoji="1" lang="ja-JP" altLang="en-US" sz="1403" b="1" i="1" u="sng" dirty="0">
                <a:latin typeface="AR P丸ゴシック体M" panose="020F0600000000000000" pitchFamily="50" charset="-128"/>
                <a:ea typeface="AR P丸ゴシック体M" panose="020F0600000000000000" pitchFamily="50" charset="-128"/>
              </a:rPr>
              <a:t>連絡先</a:t>
            </a:r>
            <a:endParaRPr kumimoji="1" lang="en-US" altLang="ja-JP" sz="1403" b="1" i="1" u="sng" dirty="0">
              <a:latin typeface="AR P丸ゴシック体M" panose="020F0600000000000000" pitchFamily="50" charset="-128"/>
              <a:ea typeface="AR P丸ゴシック体M" panose="020F0600000000000000" pitchFamily="50" charset="-128"/>
            </a:endParaRPr>
          </a:p>
          <a:p>
            <a:r>
              <a:rPr kumimoji="1" lang="ja-JP" altLang="en-US" sz="1403" dirty="0"/>
              <a:t>住所：岐阜県揖斐郡大野町相羽</a:t>
            </a:r>
            <a:r>
              <a:rPr kumimoji="1" lang="en-US" altLang="ja-JP" sz="1403" dirty="0"/>
              <a:t>910-8</a:t>
            </a:r>
            <a:endParaRPr kumimoji="1" lang="en-US" altLang="ja-JP" sz="1403" dirty="0"/>
          </a:p>
          <a:p>
            <a:r>
              <a:rPr kumimoji="1" lang="ja-JP" altLang="en-US" sz="1403" dirty="0"/>
              <a:t>電話番号／</a:t>
            </a:r>
            <a:r>
              <a:rPr kumimoji="1" lang="en-US" altLang="ja-JP" sz="1403" dirty="0"/>
              <a:t>FAX</a:t>
            </a:r>
            <a:r>
              <a:rPr kumimoji="1" lang="ja-JP" altLang="en-US" sz="1403" dirty="0"/>
              <a:t>　</a:t>
            </a:r>
            <a:r>
              <a:rPr kumimoji="1" lang="en-US" altLang="ja-JP" sz="1403" dirty="0"/>
              <a:t>0585-35-7239</a:t>
            </a:r>
          </a:p>
          <a:p>
            <a:r>
              <a:rPr kumimoji="1" lang="ja-JP" altLang="en-US" sz="1403" dirty="0"/>
              <a:t>坂田・携帯電話　</a:t>
            </a:r>
            <a:r>
              <a:rPr kumimoji="1" lang="en-US" altLang="ja-JP" sz="1403" dirty="0"/>
              <a:t>090-6573-1634</a:t>
            </a:r>
          </a:p>
          <a:p>
            <a:r>
              <a:rPr kumimoji="1" lang="ja-JP" altLang="en-US" sz="1403" dirty="0"/>
              <a:t>　</a:t>
            </a:r>
            <a:r>
              <a:rPr kumimoji="1" lang="en-US" altLang="ja-JP" sz="1403" b="1" u="sng" dirty="0">
                <a:solidFill>
                  <a:schemeClr val="accent3"/>
                </a:solidFill>
              </a:rPr>
              <a:t>※</a:t>
            </a:r>
            <a:r>
              <a:rPr kumimoji="1" lang="ja-JP" altLang="en-US" sz="1403" b="1" u="sng" dirty="0">
                <a:solidFill>
                  <a:schemeClr val="accent3"/>
                </a:solidFill>
              </a:rPr>
              <a:t>ライン登録歓迎</a:t>
            </a:r>
            <a:endParaRPr kumimoji="1" lang="en-US" altLang="ja-JP" sz="1403" b="1" u="sng" dirty="0">
              <a:solidFill>
                <a:schemeClr val="accent3"/>
              </a:solidFill>
            </a:endParaRPr>
          </a:p>
          <a:p>
            <a:r>
              <a:rPr kumimoji="1" lang="en-US" altLang="ja-JP" sz="1403" dirty="0"/>
              <a:t>E-Mail:rosemember2301@ap.wakwak.com</a:t>
            </a:r>
          </a:p>
          <a:p>
            <a:r>
              <a:rPr kumimoji="1" lang="ja-JP" altLang="en-US" sz="1403" dirty="0"/>
              <a:t>ホームページアドレス：</a:t>
            </a:r>
            <a:r>
              <a:rPr kumimoji="1" lang="en-US" altLang="ja-JP" sz="1403" dirty="0"/>
              <a:t>https://rose-member2301.com</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72765"/>
            <a:ext cx="2050847" cy="1537655"/>
          </a:xfrm>
          <a:prstGeom prst="rect">
            <a:avLst/>
          </a:prstGeom>
        </p:spPr>
      </p:pic>
      <p:sp>
        <p:nvSpPr>
          <p:cNvPr id="5" name="正方形/長方形 4"/>
          <p:cNvSpPr/>
          <p:nvPr/>
        </p:nvSpPr>
        <p:spPr>
          <a:xfrm>
            <a:off x="60049" y="2675147"/>
            <a:ext cx="3017459" cy="659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0096"/>
            <a:r>
              <a:rPr lang="ja-JP" altLang="en-US" sz="1228" dirty="0">
                <a:solidFill>
                  <a:schemeClr val="accent6"/>
                </a:solidFill>
              </a:rPr>
              <a:t>🌹</a:t>
            </a:r>
            <a:r>
              <a:rPr lang="ja-JP" altLang="en-US" sz="1228" dirty="0"/>
              <a:t>電話</a:t>
            </a:r>
            <a:r>
              <a:rPr lang="en-US" altLang="ja-JP" sz="1228" dirty="0"/>
              <a:t>1</a:t>
            </a:r>
            <a:r>
              <a:rPr lang="ja-JP" altLang="en-US" sz="1228" dirty="0"/>
              <a:t>本、いつでもご対応</a:t>
            </a:r>
            <a:r>
              <a:rPr lang="ja-JP" altLang="en-US" sz="1228" dirty="0"/>
              <a:t>致します。</a:t>
            </a:r>
            <a:endParaRPr kumimoji="1" lang="ja-JP" altLang="ja-JP" sz="1228" dirty="0"/>
          </a:p>
          <a:p>
            <a:r>
              <a:rPr lang="ja-JP" altLang="en-US" sz="1228" dirty="0"/>
              <a:t>相談及び同行</a:t>
            </a:r>
            <a:r>
              <a:rPr lang="ja-JP" altLang="en-US" sz="1228" dirty="0"/>
              <a:t>支援。どんなお悩みにも親切・丁寧な対応を致します。</a:t>
            </a:r>
            <a:endParaRPr lang="en-US" altLang="ja-JP" sz="1228" dirty="0"/>
          </a:p>
        </p:txBody>
      </p:sp>
      <p:sp>
        <p:nvSpPr>
          <p:cNvPr id="9" name="正方形/長方形 8"/>
          <p:cNvSpPr/>
          <p:nvPr/>
        </p:nvSpPr>
        <p:spPr>
          <a:xfrm>
            <a:off x="7630004" y="2001370"/>
            <a:ext cx="2457724" cy="33534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1579" dirty="0"/>
              <a:t>一生涯サポート</a:t>
            </a:r>
            <a:r>
              <a:rPr kumimoji="1" lang="ja-JP" altLang="en-US" sz="1579" dirty="0"/>
              <a:t>活動</a:t>
            </a:r>
            <a:r>
              <a:rPr kumimoji="1" lang="ja-JP" altLang="en-US" sz="1579" dirty="0"/>
              <a:t>内容</a:t>
            </a:r>
            <a:r>
              <a:rPr kumimoji="1" lang="ja-JP" altLang="ja-JP" sz="1579" dirty="0"/>
              <a:t> </a:t>
            </a:r>
            <a:endParaRPr lang="ja-JP" altLang="en-US" sz="1579" dirty="0"/>
          </a:p>
        </p:txBody>
      </p:sp>
      <p:sp>
        <p:nvSpPr>
          <p:cNvPr id="10" name="コンテンツ プレースホルダー 2"/>
          <p:cNvSpPr txBox="1">
            <a:spLocks/>
          </p:cNvSpPr>
          <p:nvPr/>
        </p:nvSpPr>
        <p:spPr>
          <a:xfrm>
            <a:off x="7410259" y="2335022"/>
            <a:ext cx="3209312" cy="3639165"/>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vert="horz" lIns="80189" tIns="40094" rIns="80189" bIns="40094" rtlCol="0">
            <a:normAutofit fontScale="77500" lnSpcReduction="20000"/>
          </a:bodyPr>
          <a:lstStyle>
            <a:lvl1pPr marL="0" indent="0" algn="ctr" defTabSz="914400" rtl="0" eaLnBrk="1" latinLnBrk="0" hangingPunct="1">
              <a:lnSpc>
                <a:spcPct val="90000"/>
              </a:lnSpc>
              <a:spcBef>
                <a:spcPts val="0"/>
              </a:spcBef>
              <a:buSzPct val="100000"/>
              <a:buFont typeface="Arial" pitchFamily="34" charset="0"/>
              <a:buNone/>
              <a:defRPr kumimoji="1" lang="ja-JP" sz="2000"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defTabSz="914400" rtl="0" eaLnBrk="1" latinLnBrk="0" hangingPunct="1">
              <a:lnSpc>
                <a:spcPct val="90000"/>
              </a:lnSpc>
              <a:spcBef>
                <a:spcPts val="1000"/>
              </a:spcBef>
              <a:buSzPct val="100000"/>
              <a:buFont typeface="Arial" pitchFamily="34" charset="0"/>
              <a:buNone/>
              <a:defRPr kumimoji="1" lang="ja-JP" sz="2800"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0" algn="ctr" defTabSz="914400" rtl="0" eaLnBrk="1" latinLnBrk="0" hangingPunct="1">
              <a:lnSpc>
                <a:spcPct val="90000"/>
              </a:lnSpc>
              <a:spcBef>
                <a:spcPts val="800"/>
              </a:spcBef>
              <a:buSzPct val="100000"/>
              <a:buFont typeface="Arial" pitchFamily="34" charset="0"/>
              <a:buNone/>
              <a:defRPr kumimoji="1" lang="ja-JP" sz="2400"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3716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8288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2860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kumimoji="1" lang="ja-JP" sz="2000" kern="1200">
                <a:solidFill>
                  <a:schemeClr val="tx1"/>
                </a:solidFill>
                <a:latin typeface="+mn-lt"/>
                <a:ea typeface="+mn-ea"/>
                <a:cs typeface="+mn-cs"/>
              </a:defRPr>
            </a:lvl9pPr>
          </a:lstStyle>
          <a:p>
            <a:endParaRPr lang="en-US" altLang="ja-JP" sz="1403" dirty="0"/>
          </a:p>
          <a:p>
            <a:pPr algn="l"/>
            <a:r>
              <a:rPr lang="en-US" altLang="ja-JP" sz="1754" dirty="0"/>
              <a:t>1</a:t>
            </a:r>
            <a:r>
              <a:rPr lang="ja-JP" altLang="en-US" sz="1754" dirty="0"/>
              <a:t>・</a:t>
            </a:r>
            <a:r>
              <a:rPr lang="ja-JP" altLang="en-US" sz="1754" dirty="0"/>
              <a:t>生活</a:t>
            </a:r>
            <a:r>
              <a:rPr lang="ja-JP" altLang="en-US" sz="1754" dirty="0"/>
              <a:t>支援（リフォーム、草取り、</a:t>
            </a:r>
            <a:endParaRPr lang="en-US" altLang="ja-JP" sz="1754" dirty="0"/>
          </a:p>
          <a:p>
            <a:pPr algn="l"/>
            <a:r>
              <a:rPr lang="ja-JP" altLang="en-US" sz="1754" dirty="0"/>
              <a:t>　</a:t>
            </a:r>
            <a:r>
              <a:rPr lang="ja-JP" altLang="en-US" sz="1754" dirty="0"/>
              <a:t>　</a:t>
            </a:r>
            <a:endParaRPr lang="en-US" altLang="ja-JP" sz="1754" dirty="0"/>
          </a:p>
          <a:p>
            <a:pPr algn="l"/>
            <a:r>
              <a:rPr lang="ja-JP" altLang="en-US" sz="1754" dirty="0"/>
              <a:t>　</a:t>
            </a:r>
            <a:r>
              <a:rPr lang="ja-JP" altLang="en-US" sz="1754" dirty="0"/>
              <a:t>　</a:t>
            </a:r>
            <a:r>
              <a:rPr lang="ja-JP" altLang="en-US" sz="1754" dirty="0"/>
              <a:t>買い物等）</a:t>
            </a:r>
            <a:endParaRPr lang="en-US" altLang="ja-JP" sz="1754" dirty="0"/>
          </a:p>
          <a:p>
            <a:pPr algn="l"/>
            <a:r>
              <a:rPr lang="ja-JP" altLang="en-US" sz="1754" dirty="0"/>
              <a:t>　</a:t>
            </a:r>
            <a:r>
              <a:rPr lang="ja-JP" altLang="en-US" sz="1754" dirty="0"/>
              <a:t>　</a:t>
            </a:r>
            <a:endParaRPr lang="en-US" altLang="ja-JP" sz="1754" dirty="0"/>
          </a:p>
          <a:p>
            <a:pPr algn="l"/>
            <a:r>
              <a:rPr lang="en-US" altLang="ja-JP" sz="1754" dirty="0"/>
              <a:t>2</a:t>
            </a:r>
            <a:r>
              <a:rPr lang="ja-JP" altLang="en-US" sz="1754" dirty="0"/>
              <a:t>・病院や介護施設の保証人</a:t>
            </a:r>
            <a:endParaRPr lang="en-US" altLang="ja-JP" sz="1754" dirty="0"/>
          </a:p>
          <a:p>
            <a:pPr algn="l"/>
            <a:r>
              <a:rPr lang="ja-JP" altLang="en-US" sz="1754" dirty="0"/>
              <a:t>　　</a:t>
            </a:r>
          </a:p>
          <a:p>
            <a:pPr algn="l"/>
            <a:r>
              <a:rPr lang="en-US" altLang="ja-JP" sz="1754" dirty="0"/>
              <a:t>3</a:t>
            </a:r>
            <a:r>
              <a:rPr lang="ja-JP" altLang="en-US" sz="1754" dirty="0"/>
              <a:t>・年金・生活保護等の</a:t>
            </a:r>
            <a:r>
              <a:rPr lang="ja-JP" altLang="en-US" sz="1754" dirty="0"/>
              <a:t>申請サポート</a:t>
            </a:r>
            <a:endParaRPr lang="en-US" altLang="ja-JP" sz="1754" dirty="0"/>
          </a:p>
          <a:p>
            <a:pPr algn="l"/>
            <a:r>
              <a:rPr lang="ja-JP" altLang="en-US" sz="1754" dirty="0"/>
              <a:t>　</a:t>
            </a:r>
            <a:r>
              <a:rPr lang="ja-JP" altLang="en-US" sz="1754" dirty="0"/>
              <a:t>　</a:t>
            </a:r>
            <a:endParaRPr lang="en-US" altLang="ja-JP" sz="1754" dirty="0"/>
          </a:p>
          <a:p>
            <a:pPr algn="l"/>
            <a:r>
              <a:rPr lang="en-US" altLang="ja-JP" sz="1754" dirty="0"/>
              <a:t>4</a:t>
            </a:r>
            <a:r>
              <a:rPr lang="ja-JP" altLang="en-US" sz="1754" dirty="0"/>
              <a:t>・遺言書</a:t>
            </a:r>
            <a:r>
              <a:rPr lang="ja-JP" altLang="en-US" sz="1754" dirty="0"/>
              <a:t>作成の</a:t>
            </a:r>
            <a:r>
              <a:rPr lang="ja-JP" altLang="en-US" sz="1754" dirty="0"/>
              <a:t>サポート</a:t>
            </a:r>
            <a:endParaRPr lang="en-US" altLang="ja-JP" sz="1754" dirty="0"/>
          </a:p>
          <a:p>
            <a:pPr algn="l"/>
            <a:r>
              <a:rPr lang="ja-JP" altLang="en-US" sz="1754" dirty="0"/>
              <a:t>　</a:t>
            </a:r>
            <a:r>
              <a:rPr lang="ja-JP" altLang="en-US" sz="1754" dirty="0"/>
              <a:t>　（動画の遺言書作成協力）</a:t>
            </a:r>
          </a:p>
          <a:p>
            <a:pPr algn="l"/>
            <a:endParaRPr lang="en-US" altLang="ja-JP" sz="1754" dirty="0"/>
          </a:p>
          <a:p>
            <a:pPr algn="l"/>
            <a:r>
              <a:rPr lang="en-US" altLang="ja-JP" sz="1754" dirty="0"/>
              <a:t>5</a:t>
            </a:r>
            <a:r>
              <a:rPr lang="ja-JP" altLang="en-US" sz="1754" dirty="0"/>
              <a:t>・安否確認・看取り</a:t>
            </a:r>
            <a:endParaRPr lang="en-US" altLang="ja-JP" sz="1754" dirty="0"/>
          </a:p>
          <a:p>
            <a:pPr algn="l"/>
            <a:endParaRPr lang="en-US" altLang="ja-JP" sz="1754" dirty="0"/>
          </a:p>
          <a:p>
            <a:pPr algn="l"/>
            <a:r>
              <a:rPr lang="en-US" altLang="ja-JP" sz="1754" dirty="0"/>
              <a:t>6</a:t>
            </a:r>
            <a:r>
              <a:rPr lang="ja-JP" altLang="en-US" sz="1754" dirty="0"/>
              <a:t>・死亡後の各種事務手続き　　　</a:t>
            </a:r>
            <a:endParaRPr lang="en-US" altLang="ja-JP" sz="1754" dirty="0"/>
          </a:p>
          <a:p>
            <a:pPr algn="l"/>
            <a:endParaRPr lang="en-US" altLang="ja-JP" sz="1754" dirty="0"/>
          </a:p>
          <a:p>
            <a:pPr algn="l"/>
            <a:r>
              <a:rPr lang="en-US" altLang="ja-JP" sz="1754" dirty="0"/>
              <a:t>7</a:t>
            </a:r>
            <a:r>
              <a:rPr lang="ja-JP" altLang="en-US" sz="1754" dirty="0"/>
              <a:t>・火葬の手続き（棺桶・骨壺</a:t>
            </a:r>
            <a:r>
              <a:rPr lang="ja-JP" altLang="en-US" sz="1754" dirty="0"/>
              <a:t>の</a:t>
            </a:r>
            <a:r>
              <a:rPr lang="ja-JP" altLang="en-US" sz="1754" dirty="0"/>
              <a:t>準備）</a:t>
            </a:r>
            <a:endParaRPr lang="en-US" altLang="ja-JP" sz="1754" dirty="0"/>
          </a:p>
          <a:p>
            <a:pPr algn="l"/>
            <a:r>
              <a:rPr lang="ja-JP" altLang="en-US" sz="1754" dirty="0"/>
              <a:t>　　</a:t>
            </a:r>
            <a:endParaRPr lang="en-US" altLang="ja-JP" sz="1754" dirty="0"/>
          </a:p>
          <a:p>
            <a:pPr algn="l"/>
            <a:r>
              <a:rPr lang="en-US" altLang="ja-JP" sz="1754" dirty="0"/>
              <a:t>8</a:t>
            </a:r>
            <a:r>
              <a:rPr lang="ja-JP" altLang="en-US" sz="1754" dirty="0"/>
              <a:t>・搬送車の手配</a:t>
            </a:r>
            <a:endParaRPr lang="en-US" altLang="ja-JP" sz="1754" dirty="0"/>
          </a:p>
          <a:p>
            <a:pPr algn="l"/>
            <a:endParaRPr lang="en-US" altLang="ja-JP" sz="1754" dirty="0"/>
          </a:p>
          <a:p>
            <a:pPr algn="l"/>
            <a:r>
              <a:rPr lang="en-US" altLang="ja-JP" sz="1754" dirty="0"/>
              <a:t>9</a:t>
            </a:r>
            <a:r>
              <a:rPr lang="ja-JP" altLang="en-US" sz="1754" dirty="0"/>
              <a:t>・の</a:t>
            </a:r>
            <a:r>
              <a:rPr lang="ja-JP" altLang="en-US" sz="1754" dirty="0" err="1"/>
              <a:t>わ</a:t>
            </a:r>
            <a:r>
              <a:rPr lang="ja-JP" altLang="en-US" sz="1754" dirty="0"/>
              <a:t>みのお墓と位牌堂へ</a:t>
            </a:r>
            <a:r>
              <a:rPr lang="ja-JP" altLang="en-US" sz="1754" dirty="0"/>
              <a:t>の納骨</a:t>
            </a:r>
          </a:p>
          <a:p>
            <a:pPr algn="l"/>
            <a:r>
              <a:rPr lang="ja-JP" altLang="en-US" sz="1754" dirty="0"/>
              <a:t>　</a:t>
            </a:r>
            <a:r>
              <a:rPr lang="ja-JP" altLang="en-US" sz="1754" dirty="0"/>
              <a:t>　</a:t>
            </a:r>
            <a:endParaRPr lang="en-US" altLang="ja-JP" sz="1754" dirty="0"/>
          </a:p>
          <a:p>
            <a:pPr algn="l"/>
            <a:r>
              <a:rPr lang="en-US" altLang="ja-JP" sz="1754" dirty="0"/>
              <a:t>10</a:t>
            </a:r>
            <a:r>
              <a:rPr lang="ja-JP" altLang="en-US" sz="1754" dirty="0"/>
              <a:t>・永代供養</a:t>
            </a:r>
          </a:p>
          <a:p>
            <a:pPr algn="l"/>
            <a:endParaRPr lang="ja-JP" altLang="en-US" sz="1754" dirty="0"/>
          </a:p>
          <a:p>
            <a:pPr algn="l"/>
            <a:endParaRPr lang="ja-JP" altLang="en-US" sz="1754" dirty="0"/>
          </a:p>
          <a:p>
            <a:endParaRPr lang="ja-JP" altLang="en-US" sz="1754" dirty="0"/>
          </a:p>
          <a:p>
            <a:endParaRPr lang="ja-JP" altLang="en-US" sz="1754" dirty="0"/>
          </a:p>
          <a:p>
            <a:endParaRPr lang="ja-JP" altLang="en-US" sz="1754" dirty="0"/>
          </a:p>
          <a:p>
            <a:endParaRPr lang="ja-JP" altLang="en-US" sz="1754" dirty="0"/>
          </a:p>
        </p:txBody>
      </p:sp>
      <p:sp>
        <p:nvSpPr>
          <p:cNvPr id="14" name="雲 13"/>
          <p:cNvSpPr/>
          <p:nvPr/>
        </p:nvSpPr>
        <p:spPr>
          <a:xfrm>
            <a:off x="3633774" y="5172301"/>
            <a:ext cx="3380925" cy="1144562"/>
          </a:xfrm>
          <a:prstGeom prst="cloud">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579">
              <a:solidFill>
                <a:srgbClr val="FF0000"/>
              </a:solidFill>
            </a:endParaRPr>
          </a:p>
        </p:txBody>
      </p:sp>
      <p:sp>
        <p:nvSpPr>
          <p:cNvPr id="13" name="テキスト ボックス 12"/>
          <p:cNvSpPr txBox="1"/>
          <p:nvPr/>
        </p:nvSpPr>
        <p:spPr>
          <a:xfrm>
            <a:off x="60050" y="5417924"/>
            <a:ext cx="3140270" cy="1064009"/>
          </a:xfrm>
          <a:prstGeom prst="rect">
            <a:avLst/>
          </a:prstGeom>
          <a:noFill/>
          <a:effectLst>
            <a:outerShdw blurRad="63500" sx="102000" sy="102000" algn="ctr" rotWithShape="0">
              <a:prstClr val="black">
                <a:alpha val="40000"/>
              </a:prstClr>
            </a:outerShdw>
          </a:effectLst>
        </p:spPr>
        <p:txBody>
          <a:bodyPr wrap="square" rtlCol="0">
            <a:spAutoFit/>
          </a:bodyPr>
          <a:lstStyle/>
          <a:p>
            <a:r>
              <a:rPr kumimoji="1" lang="ja-JP" altLang="en-US" sz="3157" b="1" dirty="0">
                <a:solidFill>
                  <a:schemeClr val="accent6"/>
                </a:solidFill>
                <a:latin typeface="AR Pペン楷書体L" panose="03000300000000000000" pitchFamily="66" charset="-128"/>
                <a:ea typeface="AR Pペン楷書体L" panose="03000300000000000000" pitchFamily="66" charset="-128"/>
              </a:rPr>
              <a:t>令和</a:t>
            </a:r>
            <a:r>
              <a:rPr kumimoji="1" lang="en-US" altLang="ja-JP" sz="3157" b="1" dirty="0">
                <a:solidFill>
                  <a:schemeClr val="accent6"/>
                </a:solidFill>
                <a:latin typeface="AR Pペン楷書体L" panose="03000300000000000000" pitchFamily="66" charset="-128"/>
                <a:ea typeface="AR Pペン楷書体L" panose="03000300000000000000" pitchFamily="66" charset="-128"/>
              </a:rPr>
              <a:t>3</a:t>
            </a:r>
            <a:r>
              <a:rPr kumimoji="1" lang="ja-JP" altLang="en-US" sz="3157" b="1" dirty="0">
                <a:solidFill>
                  <a:schemeClr val="accent6"/>
                </a:solidFill>
                <a:latin typeface="AR Pペン楷書体L" panose="03000300000000000000" pitchFamily="66" charset="-128"/>
                <a:ea typeface="AR Pペン楷書体L" panose="03000300000000000000" pitchFamily="66" charset="-128"/>
              </a:rPr>
              <a:t>年</a:t>
            </a:r>
            <a:r>
              <a:rPr kumimoji="1" lang="en-US" altLang="ja-JP" sz="3157" b="1" dirty="0">
                <a:solidFill>
                  <a:schemeClr val="accent6"/>
                </a:solidFill>
                <a:latin typeface="AR Pペン楷書体L" panose="03000300000000000000" pitchFamily="66" charset="-128"/>
                <a:ea typeface="AR Pペン楷書体L" panose="03000300000000000000" pitchFamily="66" charset="-128"/>
              </a:rPr>
              <a:t>6</a:t>
            </a:r>
            <a:r>
              <a:rPr kumimoji="1" lang="ja-JP" altLang="en-US" sz="3157" b="1" dirty="0">
                <a:solidFill>
                  <a:schemeClr val="accent6"/>
                </a:solidFill>
                <a:latin typeface="AR Pペン楷書体L" panose="03000300000000000000" pitchFamily="66" charset="-128"/>
                <a:ea typeface="AR Pペン楷書体L" panose="03000300000000000000" pitchFamily="66" charset="-128"/>
              </a:rPr>
              <a:t>月</a:t>
            </a:r>
            <a:r>
              <a:rPr kumimoji="1" lang="en-US" altLang="ja-JP" sz="3157" b="1" dirty="0">
                <a:solidFill>
                  <a:schemeClr val="accent6"/>
                </a:solidFill>
                <a:latin typeface="AR Pペン楷書体L" panose="03000300000000000000" pitchFamily="66" charset="-128"/>
                <a:ea typeface="AR Pペン楷書体L" panose="03000300000000000000" pitchFamily="66" charset="-128"/>
              </a:rPr>
              <a:t>1</a:t>
            </a:r>
            <a:r>
              <a:rPr kumimoji="1" lang="ja-JP" altLang="en-US" sz="3157" b="1" dirty="0">
                <a:solidFill>
                  <a:schemeClr val="accent6"/>
                </a:solidFill>
                <a:latin typeface="AR Pペン楷書体L" panose="03000300000000000000" pitchFamily="66" charset="-128"/>
                <a:ea typeface="AR Pペン楷書体L" panose="03000300000000000000" pitchFamily="66" charset="-128"/>
              </a:rPr>
              <a:t>日</a:t>
            </a:r>
            <a:endParaRPr kumimoji="1" lang="en-US" altLang="ja-JP" sz="3157" b="1" dirty="0">
              <a:solidFill>
                <a:schemeClr val="accent6"/>
              </a:solidFill>
              <a:latin typeface="AR Pペン楷書体L" panose="03000300000000000000" pitchFamily="66" charset="-128"/>
              <a:ea typeface="AR Pペン楷書体L" panose="03000300000000000000" pitchFamily="66" charset="-128"/>
            </a:endParaRPr>
          </a:p>
          <a:p>
            <a:r>
              <a:rPr kumimoji="1" lang="ja-JP" altLang="en-US" sz="3157" b="1" dirty="0">
                <a:solidFill>
                  <a:schemeClr val="accent6"/>
                </a:solidFill>
                <a:latin typeface="AR Pペン楷書体L" panose="03000300000000000000" pitchFamily="66" charset="-128"/>
                <a:ea typeface="AR Pペン楷書体L" panose="03000300000000000000" pitchFamily="66" charset="-128"/>
              </a:rPr>
              <a:t>開　　　　設</a:t>
            </a:r>
            <a:endParaRPr kumimoji="1" lang="ja-JP" altLang="en-US" sz="3157" b="1" dirty="0">
              <a:solidFill>
                <a:schemeClr val="accent6"/>
              </a:solidFill>
              <a:latin typeface="AR Pペン楷書体L" panose="03000300000000000000" pitchFamily="66" charset="-128"/>
              <a:ea typeface="AR Pペン楷書体L" panose="03000300000000000000" pitchFamily="66" charset="-128"/>
            </a:endParaRPr>
          </a:p>
        </p:txBody>
      </p:sp>
      <p:sp>
        <p:nvSpPr>
          <p:cNvPr id="15" name="テキスト ボックス 14"/>
          <p:cNvSpPr txBox="1"/>
          <p:nvPr/>
        </p:nvSpPr>
        <p:spPr>
          <a:xfrm>
            <a:off x="2636832" y="842693"/>
            <a:ext cx="4861884" cy="1442061"/>
          </a:xfrm>
          <a:prstGeom prst="rect">
            <a:avLst/>
          </a:prstGeom>
          <a:noFill/>
        </p:spPr>
        <p:txBody>
          <a:bodyPr wrap="square" rtlCol="0">
            <a:spAutoFit/>
          </a:bodyPr>
          <a:lstStyle/>
          <a:p>
            <a:pPr algn="ctr"/>
            <a:r>
              <a:rPr kumimoji="1" lang="ja-JP" altLang="en-US" sz="1754" dirty="0">
                <a:latin typeface="AR Pゴシック体M" panose="020B0600000000000000" pitchFamily="50" charset="-128"/>
                <a:ea typeface="AR Pゴシック体M" panose="020B0600000000000000" pitchFamily="50" charset="-128"/>
              </a:rPr>
              <a:t>    生活困窮者支援</a:t>
            </a:r>
            <a:endParaRPr kumimoji="1" lang="en-US" altLang="ja-JP" sz="1754" dirty="0">
              <a:latin typeface="AR Pゴシック体M" panose="020B0600000000000000" pitchFamily="50" charset="-128"/>
              <a:ea typeface="AR Pゴシック体M" panose="020B0600000000000000" pitchFamily="50" charset="-128"/>
            </a:endParaRPr>
          </a:p>
          <a:p>
            <a:pPr algn="ctr"/>
            <a:r>
              <a:rPr kumimoji="1" lang="ja-JP" altLang="en-US" sz="1754" dirty="0">
                <a:latin typeface="AR Pゴシック体M" panose="020B0600000000000000" pitchFamily="50" charset="-128"/>
                <a:ea typeface="AR Pゴシック体M" panose="020B0600000000000000" pitchFamily="50" charset="-128"/>
              </a:rPr>
              <a:t>　　　</a:t>
            </a:r>
            <a:endParaRPr kumimoji="1" lang="en-US" altLang="ja-JP" sz="1754" dirty="0">
              <a:latin typeface="AR Pゴシック体M" panose="020B0600000000000000" pitchFamily="50" charset="-128"/>
              <a:ea typeface="AR Pゴシック体M" panose="020B0600000000000000" pitchFamily="50" charset="-128"/>
            </a:endParaRPr>
          </a:p>
          <a:p>
            <a:pPr algn="ctr"/>
            <a:r>
              <a:rPr kumimoji="1" lang="ja-JP" altLang="en-US" sz="1754" dirty="0">
                <a:latin typeface="AR Pゴシック体M" panose="020B0600000000000000" pitchFamily="50" charset="-128"/>
                <a:ea typeface="AR Pゴシック体M" panose="020B0600000000000000" pitchFamily="50" charset="-128"/>
              </a:rPr>
              <a:t>        食料支援・子ども食堂</a:t>
            </a:r>
            <a:endParaRPr kumimoji="1" lang="en-US" altLang="ja-JP" sz="1754" dirty="0">
              <a:latin typeface="AR Pゴシック体M" panose="020B0600000000000000" pitchFamily="50" charset="-128"/>
              <a:ea typeface="AR Pゴシック体M" panose="020B0600000000000000" pitchFamily="50" charset="-128"/>
            </a:endParaRPr>
          </a:p>
          <a:p>
            <a:pPr algn="ctr"/>
            <a:endParaRPr kumimoji="1" lang="en-US" altLang="ja-JP" sz="1754" dirty="0">
              <a:latin typeface="AR Pゴシック体M" panose="020B0600000000000000" pitchFamily="50" charset="-128"/>
              <a:ea typeface="AR Pゴシック体M" panose="020B0600000000000000" pitchFamily="50" charset="-128"/>
            </a:endParaRPr>
          </a:p>
          <a:p>
            <a:pPr algn="ctr"/>
            <a:r>
              <a:rPr kumimoji="1" lang="ja-JP" altLang="en-US" sz="1754" dirty="0">
                <a:latin typeface="AR Pゴシック体M" panose="020B0600000000000000" pitchFamily="50" charset="-128"/>
                <a:ea typeface="AR Pゴシック体M" panose="020B0600000000000000" pitchFamily="50" charset="-128"/>
              </a:rPr>
              <a:t>     　 フードバンク・ばらの会　　　</a:t>
            </a:r>
            <a:endParaRPr kumimoji="1" lang="ja-JP" altLang="en-US" sz="1754" dirty="0">
              <a:latin typeface="AR Pゴシック体M" panose="020B0600000000000000" pitchFamily="50" charset="-128"/>
              <a:ea typeface="AR Pゴシック体M" panose="020B0600000000000000" pitchFamily="50" charset="-128"/>
            </a:endParaRPr>
          </a:p>
        </p:txBody>
      </p:sp>
      <p:sp>
        <p:nvSpPr>
          <p:cNvPr id="2" name="テキスト ボックス 1"/>
          <p:cNvSpPr txBox="1"/>
          <p:nvPr/>
        </p:nvSpPr>
        <p:spPr>
          <a:xfrm>
            <a:off x="4363420" y="5417925"/>
            <a:ext cx="2123914" cy="578363"/>
          </a:xfrm>
          <a:prstGeom prst="rect">
            <a:avLst/>
          </a:prstGeom>
          <a:noFill/>
        </p:spPr>
        <p:txBody>
          <a:bodyPr wrap="square" rtlCol="0">
            <a:spAutoFit/>
          </a:bodyPr>
          <a:lstStyle/>
          <a:p>
            <a:r>
              <a:rPr kumimoji="1" lang="ja-JP" altLang="en-US" sz="1579" dirty="0"/>
              <a:t>食料支援、お気軽にご相談ください！</a:t>
            </a:r>
            <a:endParaRPr kumimoji="1" lang="ja-JP" altLang="en-US" sz="1579" dirty="0"/>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7653" y="4178974"/>
            <a:ext cx="2895614" cy="2718241"/>
          </a:xfrm>
        </p:spPr>
        <p:txBody>
          <a:bodyPr>
            <a:normAutofit/>
          </a:bodyPr>
          <a:lstStyle/>
          <a:p>
            <a:pPr marL="40096" indent="0">
              <a:buNone/>
            </a:pPr>
            <a:r>
              <a:rPr lang="ja-JP" altLang="en-US" sz="1052" dirty="0"/>
              <a:t>①実績</a:t>
            </a:r>
            <a:r>
              <a:rPr lang="ja-JP" altLang="en-US" sz="1052" dirty="0"/>
              <a:t>のある、の</a:t>
            </a:r>
            <a:r>
              <a:rPr lang="ja-JP" altLang="en-US" sz="1052" dirty="0" err="1"/>
              <a:t>わみ</a:t>
            </a:r>
            <a:r>
              <a:rPr lang="ja-JP" altLang="en-US" sz="1052" dirty="0"/>
              <a:t>相談所との協力体制！</a:t>
            </a:r>
            <a:endParaRPr lang="en-US" altLang="ja-JP" sz="1052" dirty="0"/>
          </a:p>
          <a:p>
            <a:pPr marL="40096" indent="0">
              <a:buNone/>
            </a:pPr>
            <a:r>
              <a:rPr lang="ja-JP" altLang="en-US" sz="1052" dirty="0"/>
              <a:t>②パソコン（</a:t>
            </a:r>
            <a:r>
              <a:rPr lang="en-US" altLang="ja-JP" sz="1052" dirty="0"/>
              <a:t>PC.</a:t>
            </a:r>
            <a:r>
              <a:rPr lang="ja-JP" altLang="en-US" sz="1052" dirty="0"/>
              <a:t>）購入方法から操作</a:t>
            </a:r>
            <a:r>
              <a:rPr lang="ja-JP" altLang="en-US" sz="1052" dirty="0"/>
              <a:t>方法指導</a:t>
            </a:r>
            <a:r>
              <a:rPr lang="ja-JP" altLang="en-US" sz="1052" dirty="0"/>
              <a:t>　　　</a:t>
            </a:r>
            <a:endParaRPr lang="en-US" altLang="ja-JP" sz="1052" dirty="0"/>
          </a:p>
          <a:p>
            <a:pPr marL="40096" indent="0">
              <a:buNone/>
            </a:pPr>
            <a:r>
              <a:rPr lang="ja-JP" altLang="en-US" sz="1052" dirty="0"/>
              <a:t>③大野町・岐阜市を中心に活動展開中</a:t>
            </a:r>
            <a:endParaRPr lang="en-US" altLang="ja-JP" sz="1052" dirty="0"/>
          </a:p>
          <a:p>
            <a:pPr marL="40096" indent="0">
              <a:buNone/>
            </a:pPr>
            <a:r>
              <a:rPr lang="ja-JP" altLang="en-US" sz="1052" dirty="0"/>
              <a:t>④お困りの事なら何でも、お気軽にお申し付け　　　　　ください。</a:t>
            </a:r>
            <a:endParaRPr lang="en-US" altLang="ja-JP" sz="1052" dirty="0"/>
          </a:p>
          <a:p>
            <a:pPr marL="40096" indent="0">
              <a:buNone/>
            </a:pPr>
            <a:r>
              <a:rPr lang="ja-JP" altLang="en-US" sz="1052" dirty="0"/>
              <a:t>⑤身寄りの無い方への安心サポート</a:t>
            </a:r>
            <a:endParaRPr lang="en-US" altLang="ja-JP" sz="1052" dirty="0"/>
          </a:p>
          <a:p>
            <a:pPr marL="40096" indent="0">
              <a:buNone/>
            </a:pPr>
            <a:r>
              <a:rPr lang="ja-JP" altLang="en-US" sz="1052" dirty="0"/>
              <a:t>⑥弁護士・司法書士の全面サポート付！</a:t>
            </a:r>
            <a:endParaRPr lang="en-US" altLang="ja-JP" sz="1052" dirty="0"/>
          </a:p>
          <a:p>
            <a:pPr marL="40096" indent="0">
              <a:buNone/>
            </a:pPr>
            <a:r>
              <a:rPr lang="en-US" altLang="ja-JP" sz="1052" dirty="0"/>
              <a:t>※</a:t>
            </a:r>
            <a:r>
              <a:rPr lang="ja-JP" altLang="en-US" sz="1052" dirty="0"/>
              <a:t>人生の最後に、バラ色だったと思う人生を。あなたの心強い味方</a:t>
            </a:r>
            <a:r>
              <a:rPr lang="ja-JP" altLang="en-US" sz="1052" dirty="0"/>
              <a:t>！</a:t>
            </a:r>
            <a:r>
              <a:rPr lang="en-US" altLang="ja-JP" sz="1052" dirty="0"/>
              <a:t>※</a:t>
            </a:r>
          </a:p>
          <a:p>
            <a:pPr marL="40096" indent="0">
              <a:buNone/>
            </a:pPr>
            <a:endParaRPr lang="en-US" altLang="ja-JP" sz="1228" dirty="0"/>
          </a:p>
          <a:p>
            <a:endParaRPr lang="en-US" altLang="ja-JP" sz="1228" dirty="0"/>
          </a:p>
        </p:txBody>
      </p:sp>
      <p:graphicFrame>
        <p:nvGraphicFramePr>
          <p:cNvPr id="9" name="コンテンツ プレースホルダー 3" descr="放射型ベン図" title="SmartArt"/>
          <p:cNvGraphicFramePr>
            <a:graphicFrameLocks noGrp="1"/>
          </p:cNvGraphicFramePr>
          <p:nvPr>
            <p:ph sz="half" idx="2"/>
            <p:extLst>
              <p:ext uri="{D42A27DB-BD31-4B8C-83A1-F6EECF244321}">
                <p14:modId xmlns:p14="http://schemas.microsoft.com/office/powerpoint/2010/main" val="3861120642"/>
              </p:ext>
            </p:extLst>
          </p:nvPr>
        </p:nvGraphicFramePr>
        <p:xfrm>
          <a:off x="138094" y="877320"/>
          <a:ext cx="3328583" cy="3228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7165318" y="5016559"/>
            <a:ext cx="3506205" cy="13074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1579" dirty="0">
                <a:solidFill>
                  <a:schemeClr val="tx2"/>
                </a:solidFill>
              </a:rPr>
              <a:t>協力団体</a:t>
            </a:r>
            <a:endParaRPr kumimoji="1" lang="en-US" altLang="ja-JP" sz="1579" dirty="0">
              <a:solidFill>
                <a:schemeClr val="tx2"/>
              </a:solidFill>
            </a:endParaRPr>
          </a:p>
          <a:p>
            <a:r>
              <a:rPr kumimoji="1" lang="ja-JP" altLang="en-US" sz="1579" dirty="0">
                <a:solidFill>
                  <a:schemeClr val="tx2"/>
                </a:solidFill>
              </a:rPr>
              <a:t>○の</a:t>
            </a:r>
            <a:r>
              <a:rPr kumimoji="1" lang="ja-JP" altLang="en-US" sz="1579" dirty="0" err="1">
                <a:solidFill>
                  <a:schemeClr val="tx2"/>
                </a:solidFill>
              </a:rPr>
              <a:t>わみ</a:t>
            </a:r>
            <a:r>
              <a:rPr kumimoji="1" lang="ja-JP" altLang="en-US" sz="1579" dirty="0">
                <a:solidFill>
                  <a:schemeClr val="tx2"/>
                </a:solidFill>
              </a:rPr>
              <a:t>相談所</a:t>
            </a:r>
            <a:endParaRPr kumimoji="1" lang="en-US" altLang="ja-JP" sz="1579" dirty="0">
              <a:solidFill>
                <a:schemeClr val="tx2"/>
              </a:solidFill>
            </a:endParaRPr>
          </a:p>
          <a:p>
            <a:r>
              <a:rPr kumimoji="1" lang="ja-JP" altLang="en-US" sz="1579" dirty="0">
                <a:solidFill>
                  <a:schemeClr val="tx2"/>
                </a:solidFill>
              </a:rPr>
              <a:t>○</a:t>
            </a:r>
            <a:r>
              <a:rPr kumimoji="1" lang="en-US" altLang="ja-JP" sz="1579" dirty="0" err="1">
                <a:solidFill>
                  <a:schemeClr val="tx2"/>
                </a:solidFill>
              </a:rPr>
              <a:t>NPO</a:t>
            </a:r>
            <a:r>
              <a:rPr kumimoji="1" lang="ja-JP" altLang="en-US" sz="1579" dirty="0">
                <a:solidFill>
                  <a:schemeClr val="tx2"/>
                </a:solidFill>
              </a:rPr>
              <a:t>法人の</a:t>
            </a:r>
            <a:r>
              <a:rPr kumimoji="1" lang="ja-JP" altLang="en-US" sz="1579" dirty="0" err="1">
                <a:solidFill>
                  <a:schemeClr val="tx2"/>
                </a:solidFill>
              </a:rPr>
              <a:t>わみ</a:t>
            </a:r>
            <a:r>
              <a:rPr kumimoji="1" lang="ja-JP" altLang="en-US" sz="1579" dirty="0">
                <a:solidFill>
                  <a:schemeClr val="tx2"/>
                </a:solidFill>
              </a:rPr>
              <a:t>サポートセンター</a:t>
            </a:r>
            <a:endParaRPr kumimoji="1" lang="en-US" altLang="ja-JP" sz="1579" dirty="0">
              <a:solidFill>
                <a:schemeClr val="tx2"/>
              </a:solidFill>
            </a:endParaRPr>
          </a:p>
          <a:p>
            <a:endParaRPr kumimoji="1" lang="en-US" altLang="ja-JP" sz="1579" dirty="0">
              <a:solidFill>
                <a:schemeClr val="tx2"/>
              </a:solidFill>
            </a:endParaRPr>
          </a:p>
          <a:p>
            <a:r>
              <a:rPr kumimoji="1" lang="en-US" altLang="ja-JP" sz="1579" dirty="0">
                <a:solidFill>
                  <a:schemeClr val="tx2"/>
                </a:solidFill>
              </a:rPr>
              <a:t>※</a:t>
            </a:r>
            <a:r>
              <a:rPr kumimoji="1" lang="ja-JP" altLang="en-US" sz="1579" dirty="0">
                <a:solidFill>
                  <a:schemeClr val="tx2"/>
                </a:solidFill>
              </a:rPr>
              <a:t>弁護士費用は別途かかります。</a:t>
            </a:r>
            <a:endParaRPr kumimoji="1" lang="ja-JP" altLang="en-US" sz="1579" dirty="0">
              <a:solidFill>
                <a:schemeClr val="tx2"/>
              </a:solidFill>
            </a:endParaRPr>
          </a:p>
        </p:txBody>
      </p:sp>
      <p:sp>
        <p:nvSpPr>
          <p:cNvPr id="7" name="テキスト ボックス 6"/>
          <p:cNvSpPr txBox="1"/>
          <p:nvPr/>
        </p:nvSpPr>
        <p:spPr>
          <a:xfrm>
            <a:off x="3600756" y="4544764"/>
            <a:ext cx="3272850" cy="17934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ja-JP" altLang="en-US" sz="1579" dirty="0">
                <a:solidFill>
                  <a:schemeClr val="tx2"/>
                </a:solidFill>
              </a:rPr>
              <a:t>寄付</a:t>
            </a:r>
            <a:r>
              <a:rPr kumimoji="1" lang="ja-JP" altLang="en-US" sz="1579" dirty="0">
                <a:solidFill>
                  <a:schemeClr val="tx2"/>
                </a:solidFill>
              </a:rPr>
              <a:t>金のお振込先ご案内</a:t>
            </a:r>
            <a:endParaRPr kumimoji="1" lang="en-US" altLang="ja-JP" sz="1579" dirty="0">
              <a:solidFill>
                <a:schemeClr val="tx2"/>
              </a:solidFill>
            </a:endParaRPr>
          </a:p>
          <a:p>
            <a:r>
              <a:rPr kumimoji="1" lang="ja-JP" altLang="en-US" sz="1579" dirty="0">
                <a:solidFill>
                  <a:schemeClr val="tx2"/>
                </a:solidFill>
              </a:rPr>
              <a:t>ゆう</a:t>
            </a:r>
            <a:r>
              <a:rPr kumimoji="1" lang="ja-JP" altLang="en-US" sz="1579" dirty="0" err="1">
                <a:solidFill>
                  <a:schemeClr val="tx2"/>
                </a:solidFill>
              </a:rPr>
              <a:t>ちょ</a:t>
            </a:r>
            <a:r>
              <a:rPr kumimoji="1" lang="ja-JP" altLang="en-US" sz="1579" dirty="0">
                <a:solidFill>
                  <a:schemeClr val="tx2"/>
                </a:solidFill>
              </a:rPr>
              <a:t>銀行</a:t>
            </a:r>
            <a:endParaRPr kumimoji="1" lang="en-US" altLang="ja-JP" sz="1579" dirty="0">
              <a:solidFill>
                <a:schemeClr val="tx2"/>
              </a:solidFill>
            </a:endParaRPr>
          </a:p>
          <a:p>
            <a:r>
              <a:rPr kumimoji="1" lang="ja-JP" altLang="en-US" sz="1579" dirty="0">
                <a:solidFill>
                  <a:schemeClr val="tx2"/>
                </a:solidFill>
              </a:rPr>
              <a:t>店番</a:t>
            </a:r>
            <a:r>
              <a:rPr kumimoji="1" lang="en-US" altLang="ja-JP" sz="1579" dirty="0">
                <a:solidFill>
                  <a:schemeClr val="tx2"/>
                </a:solidFill>
              </a:rPr>
              <a:t>248</a:t>
            </a:r>
            <a:endParaRPr kumimoji="1" lang="en-US" altLang="ja-JP" sz="1579" dirty="0">
              <a:solidFill>
                <a:schemeClr val="tx2"/>
              </a:solidFill>
            </a:endParaRPr>
          </a:p>
          <a:p>
            <a:r>
              <a:rPr kumimoji="1" lang="ja-JP" altLang="en-US" sz="1579" dirty="0">
                <a:solidFill>
                  <a:schemeClr val="tx2"/>
                </a:solidFill>
              </a:rPr>
              <a:t>口座</a:t>
            </a:r>
            <a:r>
              <a:rPr kumimoji="1" lang="ja-JP" altLang="en-US" sz="1579" dirty="0">
                <a:solidFill>
                  <a:schemeClr val="tx2"/>
                </a:solidFill>
              </a:rPr>
              <a:t>番号</a:t>
            </a:r>
            <a:endParaRPr kumimoji="1" lang="en-US" altLang="ja-JP" sz="1579" dirty="0">
              <a:solidFill>
                <a:schemeClr val="tx2"/>
              </a:solidFill>
            </a:endParaRPr>
          </a:p>
          <a:p>
            <a:r>
              <a:rPr kumimoji="1" lang="ja-JP" altLang="en-US" sz="1579" dirty="0">
                <a:solidFill>
                  <a:schemeClr val="tx2"/>
                </a:solidFill>
              </a:rPr>
              <a:t>普通</a:t>
            </a:r>
            <a:r>
              <a:rPr kumimoji="1" lang="en-US" altLang="ja-JP" sz="1579" dirty="0">
                <a:solidFill>
                  <a:schemeClr val="tx2"/>
                </a:solidFill>
              </a:rPr>
              <a:t>3501843</a:t>
            </a:r>
            <a:endParaRPr kumimoji="1" lang="en-US" altLang="ja-JP" sz="1579" dirty="0">
              <a:solidFill>
                <a:schemeClr val="tx2"/>
              </a:solidFill>
            </a:endParaRPr>
          </a:p>
          <a:p>
            <a:r>
              <a:rPr kumimoji="1" lang="ja-JP" altLang="en-US" sz="1579" dirty="0">
                <a:solidFill>
                  <a:schemeClr val="tx2"/>
                </a:solidFill>
              </a:rPr>
              <a:t>口座名義人</a:t>
            </a:r>
            <a:r>
              <a:rPr kumimoji="1" lang="ja-JP" altLang="en-US" sz="1579" dirty="0">
                <a:solidFill>
                  <a:schemeClr val="tx2"/>
                </a:solidFill>
              </a:rPr>
              <a:t>一般社団</a:t>
            </a:r>
            <a:r>
              <a:rPr kumimoji="1" lang="ja-JP" altLang="en-US" sz="1579" dirty="0">
                <a:solidFill>
                  <a:schemeClr val="tx2"/>
                </a:solidFill>
              </a:rPr>
              <a:t>法人</a:t>
            </a:r>
            <a:endParaRPr kumimoji="1" lang="en-US" altLang="ja-JP" sz="1579" dirty="0">
              <a:solidFill>
                <a:schemeClr val="tx2"/>
              </a:solidFill>
            </a:endParaRPr>
          </a:p>
          <a:p>
            <a:r>
              <a:rPr kumimoji="1" lang="ja-JP" altLang="en-US" sz="1579" dirty="0">
                <a:solidFill>
                  <a:schemeClr val="tx2"/>
                </a:solidFill>
              </a:rPr>
              <a:t>一</a:t>
            </a:r>
            <a:r>
              <a:rPr kumimoji="1" lang="ja-JP" altLang="en-US" sz="1579" dirty="0">
                <a:solidFill>
                  <a:schemeClr val="tx2"/>
                </a:solidFill>
              </a:rPr>
              <a:t>生涯サポート・ばらの会</a:t>
            </a:r>
          </a:p>
        </p:txBody>
      </p:sp>
      <p:sp>
        <p:nvSpPr>
          <p:cNvPr id="10" name="テキスト ボックス 9"/>
          <p:cNvSpPr txBox="1"/>
          <p:nvPr/>
        </p:nvSpPr>
        <p:spPr>
          <a:xfrm>
            <a:off x="7094306" y="904291"/>
            <a:ext cx="3597506" cy="8213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1579" dirty="0">
                <a:solidFill>
                  <a:schemeClr val="tx2"/>
                </a:solidFill>
              </a:rPr>
              <a:t>坂田本人は</a:t>
            </a:r>
            <a:r>
              <a:rPr kumimoji="1" lang="ja-JP" altLang="en-US" sz="1579" dirty="0" err="1">
                <a:solidFill>
                  <a:schemeClr val="tx2"/>
                </a:solidFill>
              </a:rPr>
              <a:t>身体障がい</a:t>
            </a:r>
            <a:r>
              <a:rPr kumimoji="1" lang="ja-JP" altLang="en-US" sz="1579" dirty="0">
                <a:solidFill>
                  <a:schemeClr val="tx2"/>
                </a:solidFill>
              </a:rPr>
              <a:t>者で特に福祉関係の補助金手続には詳しいです！！お気軽に問い合わせください。</a:t>
            </a:r>
            <a:endParaRPr kumimoji="1" lang="ja-JP" altLang="en-US" sz="1579" dirty="0">
              <a:solidFill>
                <a:schemeClr val="tx2"/>
              </a:solidFill>
            </a:endParaRPr>
          </a:p>
        </p:txBody>
      </p:sp>
      <p:sp>
        <p:nvSpPr>
          <p:cNvPr id="12" name="テキスト ボックス 11"/>
          <p:cNvSpPr txBox="1"/>
          <p:nvPr/>
        </p:nvSpPr>
        <p:spPr>
          <a:xfrm>
            <a:off x="7145778" y="4613853"/>
            <a:ext cx="2684296" cy="335348"/>
          </a:xfrm>
          <a:prstGeom prst="rect">
            <a:avLst/>
          </a:prstGeom>
          <a:noFill/>
          <a:ln>
            <a:solidFill>
              <a:schemeClr val="tx1"/>
            </a:solidFill>
          </a:ln>
        </p:spPr>
        <p:txBody>
          <a:bodyPr wrap="square" rtlCol="0">
            <a:spAutoFit/>
          </a:bodyPr>
          <a:lstStyle/>
          <a:p>
            <a:r>
              <a:rPr kumimoji="1" lang="ja-JP" altLang="en-US" sz="1579" dirty="0"/>
              <a:t>一生涯サポート・ばらの会</a:t>
            </a:r>
            <a:endParaRPr kumimoji="1" lang="ja-JP" altLang="en-US" sz="1579" dirty="0"/>
          </a:p>
        </p:txBody>
      </p:sp>
      <p:sp>
        <p:nvSpPr>
          <p:cNvPr id="13" name="テキスト ボックス 12"/>
          <p:cNvSpPr txBox="1"/>
          <p:nvPr/>
        </p:nvSpPr>
        <p:spPr>
          <a:xfrm>
            <a:off x="9876599" y="4617431"/>
            <a:ext cx="356862" cy="335348"/>
          </a:xfrm>
          <a:prstGeom prst="rect">
            <a:avLst/>
          </a:prstGeom>
          <a:noFill/>
          <a:ln>
            <a:solidFill>
              <a:schemeClr val="tx1"/>
            </a:solidFill>
          </a:ln>
        </p:spPr>
        <p:txBody>
          <a:bodyPr wrap="square" rtlCol="0">
            <a:spAutoFit/>
          </a:bodyPr>
          <a:lstStyle/>
          <a:p>
            <a:r>
              <a:rPr kumimoji="1" lang="ja-JP" altLang="en-US" sz="1579" dirty="0"/>
              <a:t>🔍</a:t>
            </a:r>
            <a:endParaRPr kumimoji="1" lang="ja-JP" altLang="en-US" sz="1579" dirty="0"/>
          </a:p>
        </p:txBody>
      </p:sp>
      <p:sp>
        <p:nvSpPr>
          <p:cNvPr id="8" name="左矢印 7"/>
          <p:cNvSpPr/>
          <p:nvPr/>
        </p:nvSpPr>
        <p:spPr>
          <a:xfrm rot="13500000" flipH="1" flipV="1">
            <a:off x="10153995" y="4801721"/>
            <a:ext cx="158932" cy="14003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14" name="テキスト ボックス 13"/>
          <p:cNvSpPr txBox="1"/>
          <p:nvPr/>
        </p:nvSpPr>
        <p:spPr>
          <a:xfrm>
            <a:off x="7236513" y="1836087"/>
            <a:ext cx="3182116" cy="335348"/>
          </a:xfrm>
          <a:prstGeom prst="rect">
            <a:avLst/>
          </a:prstGeom>
          <a:solidFill>
            <a:schemeClr val="accent3"/>
          </a:solidFill>
          <a:ln>
            <a:solidFill>
              <a:schemeClr val="accent4"/>
            </a:solidFill>
          </a:ln>
        </p:spPr>
        <p:txBody>
          <a:bodyPr wrap="square" rtlCol="0">
            <a:spAutoFit/>
          </a:bodyPr>
          <a:lstStyle/>
          <a:p>
            <a:pPr algn="ctr"/>
            <a:r>
              <a:rPr kumimoji="1" lang="ja-JP" altLang="en-US" sz="1579" dirty="0"/>
              <a:t>交通アクセス</a:t>
            </a:r>
            <a:endParaRPr kumimoji="1" lang="ja-JP" altLang="en-US" sz="1579" dirty="0"/>
          </a:p>
        </p:txBody>
      </p:sp>
      <p:sp>
        <p:nvSpPr>
          <p:cNvPr id="16" name="テキスト ボックス 15"/>
          <p:cNvSpPr txBox="1"/>
          <p:nvPr/>
        </p:nvSpPr>
        <p:spPr>
          <a:xfrm>
            <a:off x="3600756" y="972487"/>
            <a:ext cx="3272850" cy="1117742"/>
          </a:xfrm>
          <a:prstGeom prst="rect">
            <a:avLst/>
          </a:prstGeom>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ja-JP" altLang="en-US" sz="1403" b="1" dirty="0">
                <a:solidFill>
                  <a:srgbClr val="FF0000"/>
                </a:solidFill>
              </a:rPr>
              <a:t>🌹</a:t>
            </a:r>
            <a:r>
              <a:rPr kumimoji="1" lang="ja-JP" altLang="en-US" sz="1403" b="1" dirty="0">
                <a:solidFill>
                  <a:schemeClr val="tx2"/>
                </a:solidFill>
              </a:rPr>
              <a:t>生活支援ボランティア</a:t>
            </a:r>
            <a:endParaRPr kumimoji="1" lang="en-US" altLang="ja-JP" sz="1403" b="1" dirty="0">
              <a:solidFill>
                <a:schemeClr val="tx2"/>
              </a:solidFill>
            </a:endParaRPr>
          </a:p>
          <a:p>
            <a:r>
              <a:rPr kumimoji="1" lang="ja-JP" altLang="en-US" sz="1052" dirty="0">
                <a:solidFill>
                  <a:schemeClr val="tx2"/>
                </a:solidFill>
              </a:rPr>
              <a:t>ホームレス</a:t>
            </a:r>
            <a:r>
              <a:rPr kumimoji="1" lang="ja-JP" altLang="en-US" sz="1052" dirty="0">
                <a:solidFill>
                  <a:schemeClr val="tx2"/>
                </a:solidFill>
              </a:rPr>
              <a:t>の方の話し相手や生活支援、入居支援や就労支援を一緒にしませんか？また、お一人住まいの方の安否確認や活動参加への呼びかけを致します。</a:t>
            </a:r>
            <a:endParaRPr kumimoji="1" lang="en-US" altLang="ja-JP" sz="1052" dirty="0">
              <a:solidFill>
                <a:schemeClr val="tx2"/>
              </a:solidFill>
            </a:endParaRPr>
          </a:p>
          <a:p>
            <a:r>
              <a:rPr kumimoji="1" lang="ja-JP" altLang="en-US" sz="1052" b="1" dirty="0">
                <a:solidFill>
                  <a:srgbClr val="FF0000"/>
                </a:solidFill>
              </a:rPr>
              <a:t>🌹</a:t>
            </a:r>
            <a:r>
              <a:rPr kumimoji="1" lang="ja-JP" altLang="en-US" sz="1052" b="1" dirty="0">
                <a:solidFill>
                  <a:schemeClr val="tx2"/>
                </a:solidFill>
              </a:rPr>
              <a:t>その他食料品や衣類、日用品など物資の支援を</a:t>
            </a:r>
            <a:endParaRPr kumimoji="1" lang="en-US" altLang="ja-JP" sz="1052" b="1" dirty="0">
              <a:solidFill>
                <a:schemeClr val="tx2"/>
              </a:solidFill>
            </a:endParaRPr>
          </a:p>
          <a:p>
            <a:r>
              <a:rPr kumimoji="1" lang="ja-JP" altLang="en-US" sz="1052" b="1" dirty="0">
                <a:solidFill>
                  <a:schemeClr val="tx2"/>
                </a:solidFill>
              </a:rPr>
              <a:t>お願いします。</a:t>
            </a:r>
            <a:endParaRPr kumimoji="1" lang="ja-JP" altLang="en-US" sz="1052" b="1" dirty="0">
              <a:solidFill>
                <a:schemeClr val="tx2"/>
              </a:solidFill>
            </a:endParaRPr>
          </a:p>
        </p:txBody>
      </p:sp>
      <p:sp>
        <p:nvSpPr>
          <p:cNvPr id="17" name="角丸四角形 16"/>
          <p:cNvSpPr/>
          <p:nvPr/>
        </p:nvSpPr>
        <p:spPr>
          <a:xfrm>
            <a:off x="3622428" y="2263064"/>
            <a:ext cx="3175541" cy="124225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18" name="テキスト ボックス 17"/>
          <p:cNvSpPr txBox="1"/>
          <p:nvPr/>
        </p:nvSpPr>
        <p:spPr>
          <a:xfrm>
            <a:off x="3765360" y="2365088"/>
            <a:ext cx="2889679" cy="955839"/>
          </a:xfrm>
          <a:prstGeom prst="rect">
            <a:avLst/>
          </a:prstGeom>
          <a:noFill/>
        </p:spPr>
        <p:txBody>
          <a:bodyPr wrap="square" rtlCol="0">
            <a:spAutoFit/>
          </a:bodyPr>
          <a:lstStyle/>
          <a:p>
            <a:pPr algn="ctr"/>
            <a:r>
              <a:rPr kumimoji="1" lang="ja-JP" altLang="en-US" sz="1403" b="1" dirty="0">
                <a:solidFill>
                  <a:srgbClr val="FF0000"/>
                </a:solidFill>
              </a:rPr>
              <a:t>🌹</a:t>
            </a:r>
            <a:r>
              <a:rPr kumimoji="1" lang="ja-JP" altLang="en-US" sz="1403" b="1" dirty="0">
                <a:solidFill>
                  <a:schemeClr val="tx2"/>
                </a:solidFill>
              </a:rPr>
              <a:t>会員・賛助会員のお願い</a:t>
            </a:r>
            <a:endParaRPr kumimoji="1" lang="en-US" altLang="ja-JP" sz="1403" b="1" dirty="0">
              <a:solidFill>
                <a:schemeClr val="tx2"/>
              </a:solidFill>
            </a:endParaRPr>
          </a:p>
          <a:p>
            <a:pPr algn="ctr"/>
            <a:r>
              <a:rPr kumimoji="1" lang="ja-JP" altLang="en-US" sz="1052" b="1" dirty="0">
                <a:solidFill>
                  <a:schemeClr val="tx2"/>
                </a:solidFill>
              </a:rPr>
              <a:t>「ばらの会」の活動に理解のある方でしたらどなたでも会員及び賛助会員になれます。年間</a:t>
            </a:r>
            <a:r>
              <a:rPr kumimoji="1" lang="en-US" altLang="ja-JP" sz="1052" b="1" dirty="0">
                <a:solidFill>
                  <a:schemeClr val="tx2"/>
                </a:solidFill>
              </a:rPr>
              <a:t>1</a:t>
            </a:r>
            <a:r>
              <a:rPr kumimoji="1" lang="ja-JP" altLang="en-US" sz="1052" b="1" dirty="0">
                <a:solidFill>
                  <a:schemeClr val="tx2"/>
                </a:solidFill>
              </a:rPr>
              <a:t>口</a:t>
            </a:r>
            <a:r>
              <a:rPr kumimoji="1" lang="en-US" altLang="ja-JP" sz="1052" b="1" dirty="0">
                <a:solidFill>
                  <a:schemeClr val="tx2"/>
                </a:solidFill>
              </a:rPr>
              <a:t>3000</a:t>
            </a:r>
            <a:r>
              <a:rPr kumimoji="1" lang="ja-JP" altLang="en-US" sz="1052" b="1" dirty="0">
                <a:solidFill>
                  <a:schemeClr val="tx2"/>
                </a:solidFill>
              </a:rPr>
              <a:t>円。一人何口でも可。申込みは電話を頂くか、「ばらの会」へお越しください。</a:t>
            </a:r>
            <a:endParaRPr kumimoji="1" lang="ja-JP" altLang="en-US" sz="1052" b="1" dirty="0">
              <a:solidFill>
                <a:schemeClr val="tx2"/>
              </a:solidFill>
            </a:endParaRPr>
          </a:p>
        </p:txBody>
      </p:sp>
      <p:sp>
        <p:nvSpPr>
          <p:cNvPr id="19" name="角丸四角形 18"/>
          <p:cNvSpPr/>
          <p:nvPr/>
        </p:nvSpPr>
        <p:spPr>
          <a:xfrm>
            <a:off x="3745672" y="3660857"/>
            <a:ext cx="2963548" cy="6935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20" name="テキスト ボックス 19"/>
          <p:cNvSpPr txBox="1"/>
          <p:nvPr/>
        </p:nvSpPr>
        <p:spPr>
          <a:xfrm>
            <a:off x="3855661" y="3728317"/>
            <a:ext cx="2709074" cy="578043"/>
          </a:xfrm>
          <a:prstGeom prst="rect">
            <a:avLst/>
          </a:prstGeom>
          <a:noFill/>
        </p:spPr>
        <p:txBody>
          <a:bodyPr wrap="square" rtlCol="0">
            <a:spAutoFit/>
          </a:bodyPr>
          <a:lstStyle/>
          <a:p>
            <a:r>
              <a:rPr kumimoji="1" lang="ja-JP" altLang="en-US" sz="1052" b="1" dirty="0">
                <a:solidFill>
                  <a:srgbClr val="FF0000"/>
                </a:solidFill>
              </a:rPr>
              <a:t>🌹</a:t>
            </a:r>
            <a:r>
              <a:rPr kumimoji="1" lang="ja-JP" altLang="en-US" sz="1052" b="1" dirty="0">
                <a:solidFill>
                  <a:schemeClr val="tx2"/>
                </a:solidFill>
              </a:rPr>
              <a:t>寄付のお願い</a:t>
            </a:r>
            <a:endParaRPr kumimoji="1" lang="en-US" altLang="ja-JP" sz="1052" b="1" dirty="0">
              <a:solidFill>
                <a:schemeClr val="tx2"/>
              </a:solidFill>
            </a:endParaRPr>
          </a:p>
          <a:p>
            <a:r>
              <a:rPr kumimoji="1" lang="ja-JP" altLang="en-US" sz="1052" b="1" dirty="0">
                <a:solidFill>
                  <a:schemeClr val="tx2"/>
                </a:solidFill>
              </a:rPr>
              <a:t>生活困窮者と活動資金の支援をお願いします。寄付金の振込先</a:t>
            </a:r>
            <a:endParaRPr kumimoji="1" lang="ja-JP" altLang="en-US" sz="1052" b="1" dirty="0">
              <a:solidFill>
                <a:schemeClr val="tx2"/>
              </a:solidFill>
            </a:endParaRPr>
          </a:p>
        </p:txBody>
      </p:sp>
      <p:sp>
        <p:nvSpPr>
          <p:cNvPr id="2" name="下矢印 1"/>
          <p:cNvSpPr/>
          <p:nvPr/>
        </p:nvSpPr>
        <p:spPr>
          <a:xfrm>
            <a:off x="5266440" y="4160914"/>
            <a:ext cx="115587" cy="14764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21" name="下矢印 20"/>
          <p:cNvSpPr/>
          <p:nvPr/>
        </p:nvSpPr>
        <p:spPr>
          <a:xfrm>
            <a:off x="5400088" y="4294561"/>
            <a:ext cx="115587" cy="14764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22" name="下矢印 21"/>
          <p:cNvSpPr/>
          <p:nvPr/>
        </p:nvSpPr>
        <p:spPr>
          <a:xfrm>
            <a:off x="5533736" y="4428209"/>
            <a:ext cx="115587" cy="14764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pic>
        <p:nvPicPr>
          <p:cNvPr id="4" name="図 3"/>
          <p:cNvPicPr>
            <a:picLocks noChangeAspect="1"/>
          </p:cNvPicPr>
          <p:nvPr/>
        </p:nvPicPr>
        <p:blipFill rotWithShape="1">
          <a:blip r:embed="rId8"/>
          <a:srcRect l="21351" t="9249" b="3544"/>
          <a:stretch/>
        </p:blipFill>
        <p:spPr>
          <a:xfrm>
            <a:off x="7016538" y="2262535"/>
            <a:ext cx="3654985" cy="2279655"/>
          </a:xfrm>
          <a:prstGeom prst="rect">
            <a:avLst/>
          </a:prstGeom>
        </p:spPr>
      </p:pic>
    </p:spTree>
    <p:extLst>
      <p:ext uri="{BB962C8B-B14F-4D97-AF65-F5344CB8AC3E}">
        <p14:creationId xmlns:p14="http://schemas.microsoft.com/office/powerpoint/2010/main" val="27462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黄色い帯のデザインのプレゼンテーション (ワイドスクリーン)</Template>
  <TotalTime>0</TotalTime>
  <Words>379</Words>
  <Application>Microsoft Office PowerPoint</Application>
  <PresentationFormat>ユーザー設定</PresentationFormat>
  <Paragraphs>91</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AR Pゴシック体M</vt:lpstr>
      <vt:lpstr>AR Pペン楷書体L</vt:lpstr>
      <vt:lpstr>AR P丸ゴシック体M</vt:lpstr>
      <vt:lpstr>Meiryo UI</vt:lpstr>
      <vt:lpstr>Arial</vt:lpstr>
      <vt:lpstr>Book Antiqua</vt:lpstr>
      <vt:lpstr>Banded Design Yellow 16x9</vt:lpstr>
      <vt:lpstr>一般社団法人 一生涯サポート・ ばらの会 </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2021-02-20T08:15:26Z</dcterms:created>
  <dcterms:modified xsi:type="dcterms:W3CDTF">2021-06-23T03:55:45Z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